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6"/>
  </p:notesMasterIdLst>
  <p:sldIdLst>
    <p:sldId id="256" r:id="rId2"/>
    <p:sldId id="257" r:id="rId3"/>
    <p:sldId id="258" r:id="rId4"/>
    <p:sldId id="259" r:id="rId5"/>
  </p:sldIdLst>
  <p:sldSz cx="7772400" cy="10058400"/>
  <p:notesSz cx="6858000" cy="9144000"/>
  <p:embeddedFontLst>
    <p:embeddedFont>
      <p:font typeface="Calibri" panose="020F0502020204030204" pitchFamily="34" charset="0"/>
      <p:regular r:id="rId7"/>
      <p:bold r:id="rId8"/>
      <p:italic r:id="rId9"/>
      <p:boldItalic r:id="rId10"/>
    </p:embeddedFont>
    <p:embeddedFont>
      <p:font typeface="Century Gothic" panose="020B0502020202020204" pitchFamily="34"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Student Worksheet" id="{8E2BAA6C-C578-4FDA-A842-D5BFB34D3051}">
          <p14:sldIdLst>
            <p14:sldId id="256"/>
            <p14:sldId id="257"/>
          </p14:sldIdLst>
        </p14:section>
        <p14:section name="Teacher Worksheet Key" id="{26326813-E83C-4126-9BD4-A6381E55D4DB}">
          <p14:sldIdLst>
            <p14:sldId id="258"/>
            <p14:sldId id="259"/>
          </p14:sldIdLst>
        </p14:section>
      </p14:sectionLst>
    </p:ex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4044B7-77DA-485B-8F94-39F7C21119BA}" v="61" dt="2023-10-24T16:18:23.831"/>
  </p1510:revLst>
</p1510:revInfo>
</file>

<file path=ppt/tableStyles.xml><?xml version="1.0" encoding="utf-8"?>
<a:tblStyleLst xmlns:a="http://schemas.openxmlformats.org/drawingml/2006/main" def="{16990DBE-B6F7-4A47-814D-D6A279E16FF3}">
  <a:tblStyle styleId="{16990DBE-B6F7-4A47-814D-D6A279E16FF3}" styleName="Table_0">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50" autoAdjust="0"/>
    <p:restoredTop sz="94660"/>
  </p:normalViewPr>
  <p:slideViewPr>
    <p:cSldViewPr snapToGrid="0">
      <p:cViewPr varScale="1">
        <p:scale>
          <a:sx n="72" d="100"/>
          <a:sy n="72" d="100"/>
        </p:scale>
        <p:origin x="2850" y="6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font" Target="fonts/font4.fntdata"/><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font" Target="fonts/font8.fntdata"/></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uestad, Kathryn" userId="be8f29df-af5c-49a5-b5dc-2ac00fa7c9bc" providerId="ADAL" clId="{094044B7-77DA-485B-8F94-39F7C21119BA}"/>
    <pc:docChg chg="undo redo custSel addSld delSld modSld addSection modSection">
      <pc:chgData name="Thuestad, Kathryn" userId="be8f29df-af5c-49a5-b5dc-2ac00fa7c9bc" providerId="ADAL" clId="{094044B7-77DA-485B-8F94-39F7C21119BA}" dt="2023-10-25T18:34:08.775" v="3224" actId="20577"/>
      <pc:docMkLst>
        <pc:docMk/>
      </pc:docMkLst>
      <pc:sldChg chg="addSp delSp modSp mod">
        <pc:chgData name="Thuestad, Kathryn" userId="be8f29df-af5c-49a5-b5dc-2ac00fa7c9bc" providerId="ADAL" clId="{094044B7-77DA-485B-8F94-39F7C21119BA}" dt="2023-10-23T18:51:41.926" v="1349" actId="20577"/>
        <pc:sldMkLst>
          <pc:docMk/>
          <pc:sldMk cId="0" sldId="256"/>
        </pc:sldMkLst>
        <pc:spChg chg="add mod topLvl">
          <ac:chgData name="Thuestad, Kathryn" userId="be8f29df-af5c-49a5-b5dc-2ac00fa7c9bc" providerId="ADAL" clId="{094044B7-77DA-485B-8F94-39F7C21119BA}" dt="2023-10-23T15:19:27.957" v="772" actId="14100"/>
          <ac:spMkLst>
            <pc:docMk/>
            <pc:sldMk cId="0" sldId="256"/>
            <ac:spMk id="5" creationId="{E0F6B6E0-3417-A067-E81E-8AE6F88063F2}"/>
          </ac:spMkLst>
        </pc:spChg>
        <pc:spChg chg="add del">
          <ac:chgData name="Thuestad, Kathryn" userId="be8f29df-af5c-49a5-b5dc-2ac00fa7c9bc" providerId="ADAL" clId="{094044B7-77DA-485B-8F94-39F7C21119BA}" dt="2023-10-23T14:40:54.732" v="136" actId="478"/>
          <ac:spMkLst>
            <pc:docMk/>
            <pc:sldMk cId="0" sldId="256"/>
            <ac:spMk id="17" creationId="{73A2EB87-871F-BE35-3FC7-F3C14DD83A6E}"/>
          </ac:spMkLst>
        </pc:spChg>
        <pc:spChg chg="add del mod">
          <ac:chgData name="Thuestad, Kathryn" userId="be8f29df-af5c-49a5-b5dc-2ac00fa7c9bc" providerId="ADAL" clId="{094044B7-77DA-485B-8F94-39F7C21119BA}" dt="2023-10-23T14:41:18.829" v="141" actId="478"/>
          <ac:spMkLst>
            <pc:docMk/>
            <pc:sldMk cId="0" sldId="256"/>
            <ac:spMk id="18" creationId="{294F895F-E597-C026-406B-65D27EC04A35}"/>
          </ac:spMkLst>
        </pc:spChg>
        <pc:spChg chg="add mod topLvl">
          <ac:chgData name="Thuestad, Kathryn" userId="be8f29df-af5c-49a5-b5dc-2ac00fa7c9bc" providerId="ADAL" clId="{094044B7-77DA-485B-8F94-39F7C21119BA}" dt="2023-10-23T18:41:16.866" v="944" actId="165"/>
          <ac:spMkLst>
            <pc:docMk/>
            <pc:sldMk cId="0" sldId="256"/>
            <ac:spMk id="19" creationId="{91A92527-AF31-959C-1476-87C5EF37B1B0}"/>
          </ac:spMkLst>
        </pc:spChg>
        <pc:spChg chg="add mod">
          <ac:chgData name="Thuestad, Kathryn" userId="be8f29df-af5c-49a5-b5dc-2ac00fa7c9bc" providerId="ADAL" clId="{094044B7-77DA-485B-8F94-39F7C21119BA}" dt="2023-10-23T14:59:29.777" v="764" actId="1076"/>
          <ac:spMkLst>
            <pc:docMk/>
            <pc:sldMk cId="0" sldId="256"/>
            <ac:spMk id="30" creationId="{CC0D93FE-9A7C-0DBA-419C-F9C39638B301}"/>
          </ac:spMkLst>
        </pc:spChg>
        <pc:spChg chg="add mod">
          <ac:chgData name="Thuestad, Kathryn" userId="be8f29df-af5c-49a5-b5dc-2ac00fa7c9bc" providerId="ADAL" clId="{094044B7-77DA-485B-8F94-39F7C21119BA}" dt="2023-10-23T14:58:19.739" v="760" actId="1076"/>
          <ac:spMkLst>
            <pc:docMk/>
            <pc:sldMk cId="0" sldId="256"/>
            <ac:spMk id="31" creationId="{BADAEE4D-1755-0E8F-0150-8D800A7860A8}"/>
          </ac:spMkLst>
        </pc:spChg>
        <pc:spChg chg="add del mod ord">
          <ac:chgData name="Thuestad, Kathryn" userId="be8f29df-af5c-49a5-b5dc-2ac00fa7c9bc" providerId="ADAL" clId="{094044B7-77DA-485B-8F94-39F7C21119BA}" dt="2023-10-23T14:56:28.684" v="721" actId="478"/>
          <ac:spMkLst>
            <pc:docMk/>
            <pc:sldMk cId="0" sldId="256"/>
            <ac:spMk id="69" creationId="{EBFECD60-2FDC-29BF-85BC-7B92FF0AC13B}"/>
          </ac:spMkLst>
        </pc:spChg>
        <pc:spChg chg="add mod">
          <ac:chgData name="Thuestad, Kathryn" userId="be8f29df-af5c-49a5-b5dc-2ac00fa7c9bc" providerId="ADAL" clId="{094044B7-77DA-485B-8F94-39F7C21119BA}" dt="2023-10-23T18:40:09.372" v="942" actId="688"/>
          <ac:spMkLst>
            <pc:docMk/>
            <pc:sldMk cId="0" sldId="256"/>
            <ac:spMk id="78" creationId="{98D1AEB0-D625-729A-82D6-45267414D8DF}"/>
          </ac:spMkLst>
        </pc:spChg>
        <pc:spChg chg="add del mod">
          <ac:chgData name="Thuestad, Kathryn" userId="be8f29df-af5c-49a5-b5dc-2ac00fa7c9bc" providerId="ADAL" clId="{094044B7-77DA-485B-8F94-39F7C21119BA}" dt="2023-10-23T14:58:06.740" v="753"/>
          <ac:spMkLst>
            <pc:docMk/>
            <pc:sldMk cId="0" sldId="256"/>
            <ac:spMk id="79" creationId="{A4339F1B-0620-C1B9-A0E7-493A710A6220}"/>
          </ac:spMkLst>
        </pc:spChg>
        <pc:spChg chg="add del mod">
          <ac:chgData name="Thuestad, Kathryn" userId="be8f29df-af5c-49a5-b5dc-2ac00fa7c9bc" providerId="ADAL" clId="{094044B7-77DA-485B-8F94-39F7C21119BA}" dt="2023-10-23T15:19:33.665" v="774"/>
          <ac:spMkLst>
            <pc:docMk/>
            <pc:sldMk cId="0" sldId="256"/>
            <ac:spMk id="87" creationId="{6122DF50-1E86-B59C-670D-69C96461181D}"/>
          </ac:spMkLst>
        </pc:spChg>
        <pc:spChg chg="mod">
          <ac:chgData name="Thuestad, Kathryn" userId="be8f29df-af5c-49a5-b5dc-2ac00fa7c9bc" providerId="ADAL" clId="{094044B7-77DA-485B-8F94-39F7C21119BA}" dt="2023-10-23T18:51:41.926" v="1349" actId="20577"/>
          <ac:spMkLst>
            <pc:docMk/>
            <pc:sldMk cId="0" sldId="256"/>
            <ac:spMk id="88" creationId="{00000000-0000-0000-0000-000000000000}"/>
          </ac:spMkLst>
        </pc:spChg>
        <pc:spChg chg="mod">
          <ac:chgData name="Thuestad, Kathryn" userId="be8f29df-af5c-49a5-b5dc-2ac00fa7c9bc" providerId="ADAL" clId="{094044B7-77DA-485B-8F94-39F7C21119BA}" dt="2023-10-23T14:59:39.711" v="766" actId="1076"/>
          <ac:spMkLst>
            <pc:docMk/>
            <pc:sldMk cId="0" sldId="256"/>
            <ac:spMk id="89" creationId="{00000000-0000-0000-0000-000000000000}"/>
          </ac:spMkLst>
        </pc:spChg>
        <pc:spChg chg="del">
          <ac:chgData name="Thuestad, Kathryn" userId="be8f29df-af5c-49a5-b5dc-2ac00fa7c9bc" providerId="ADAL" clId="{094044B7-77DA-485B-8F94-39F7C21119BA}" dt="2023-10-23T14:15:18.249" v="0" actId="478"/>
          <ac:spMkLst>
            <pc:docMk/>
            <pc:sldMk cId="0" sldId="256"/>
            <ac:spMk id="96" creationId="{00000000-0000-0000-0000-000000000000}"/>
          </ac:spMkLst>
        </pc:spChg>
        <pc:spChg chg="del">
          <ac:chgData name="Thuestad, Kathryn" userId="be8f29df-af5c-49a5-b5dc-2ac00fa7c9bc" providerId="ADAL" clId="{094044B7-77DA-485B-8F94-39F7C21119BA}" dt="2023-10-23T14:15:21.280" v="1" actId="478"/>
          <ac:spMkLst>
            <pc:docMk/>
            <pc:sldMk cId="0" sldId="256"/>
            <ac:spMk id="97" creationId="{00000000-0000-0000-0000-000000000000}"/>
          </ac:spMkLst>
        </pc:spChg>
        <pc:spChg chg="del">
          <ac:chgData name="Thuestad, Kathryn" userId="be8f29df-af5c-49a5-b5dc-2ac00fa7c9bc" providerId="ADAL" clId="{094044B7-77DA-485B-8F94-39F7C21119BA}" dt="2023-10-23T14:15:18.249" v="0" actId="478"/>
          <ac:spMkLst>
            <pc:docMk/>
            <pc:sldMk cId="0" sldId="256"/>
            <ac:spMk id="98" creationId="{00000000-0000-0000-0000-000000000000}"/>
          </ac:spMkLst>
        </pc:spChg>
        <pc:spChg chg="del">
          <ac:chgData name="Thuestad, Kathryn" userId="be8f29df-af5c-49a5-b5dc-2ac00fa7c9bc" providerId="ADAL" clId="{094044B7-77DA-485B-8F94-39F7C21119BA}" dt="2023-10-23T14:15:18.249" v="0" actId="478"/>
          <ac:spMkLst>
            <pc:docMk/>
            <pc:sldMk cId="0" sldId="256"/>
            <ac:spMk id="99" creationId="{00000000-0000-0000-0000-000000000000}"/>
          </ac:spMkLst>
        </pc:spChg>
        <pc:spChg chg="del">
          <ac:chgData name="Thuestad, Kathryn" userId="be8f29df-af5c-49a5-b5dc-2ac00fa7c9bc" providerId="ADAL" clId="{094044B7-77DA-485B-8F94-39F7C21119BA}" dt="2023-10-23T14:15:21.280" v="1" actId="478"/>
          <ac:spMkLst>
            <pc:docMk/>
            <pc:sldMk cId="0" sldId="256"/>
            <ac:spMk id="100" creationId="{00000000-0000-0000-0000-000000000000}"/>
          </ac:spMkLst>
        </pc:spChg>
        <pc:spChg chg="del">
          <ac:chgData name="Thuestad, Kathryn" userId="be8f29df-af5c-49a5-b5dc-2ac00fa7c9bc" providerId="ADAL" clId="{094044B7-77DA-485B-8F94-39F7C21119BA}" dt="2023-10-23T14:15:18.249" v="0" actId="478"/>
          <ac:spMkLst>
            <pc:docMk/>
            <pc:sldMk cId="0" sldId="256"/>
            <ac:spMk id="101" creationId="{00000000-0000-0000-0000-000000000000}"/>
          </ac:spMkLst>
        </pc:spChg>
        <pc:spChg chg="del">
          <ac:chgData name="Thuestad, Kathryn" userId="be8f29df-af5c-49a5-b5dc-2ac00fa7c9bc" providerId="ADAL" clId="{094044B7-77DA-485B-8F94-39F7C21119BA}" dt="2023-10-23T14:15:18.249" v="0" actId="478"/>
          <ac:spMkLst>
            <pc:docMk/>
            <pc:sldMk cId="0" sldId="256"/>
            <ac:spMk id="102" creationId="{00000000-0000-0000-0000-000000000000}"/>
          </ac:spMkLst>
        </pc:spChg>
        <pc:spChg chg="del">
          <ac:chgData name="Thuestad, Kathryn" userId="be8f29df-af5c-49a5-b5dc-2ac00fa7c9bc" providerId="ADAL" clId="{094044B7-77DA-485B-8F94-39F7C21119BA}" dt="2023-10-23T14:15:18.249" v="0" actId="478"/>
          <ac:spMkLst>
            <pc:docMk/>
            <pc:sldMk cId="0" sldId="256"/>
            <ac:spMk id="103" creationId="{00000000-0000-0000-0000-000000000000}"/>
          </ac:spMkLst>
        </pc:spChg>
        <pc:spChg chg="del">
          <ac:chgData name="Thuestad, Kathryn" userId="be8f29df-af5c-49a5-b5dc-2ac00fa7c9bc" providerId="ADAL" clId="{094044B7-77DA-485B-8F94-39F7C21119BA}" dt="2023-10-23T14:15:18.249" v="0" actId="478"/>
          <ac:spMkLst>
            <pc:docMk/>
            <pc:sldMk cId="0" sldId="256"/>
            <ac:spMk id="104" creationId="{00000000-0000-0000-0000-000000000000}"/>
          </ac:spMkLst>
        </pc:spChg>
        <pc:spChg chg="del">
          <ac:chgData name="Thuestad, Kathryn" userId="be8f29df-af5c-49a5-b5dc-2ac00fa7c9bc" providerId="ADAL" clId="{094044B7-77DA-485B-8F94-39F7C21119BA}" dt="2023-10-23T14:15:18.249" v="0" actId="478"/>
          <ac:spMkLst>
            <pc:docMk/>
            <pc:sldMk cId="0" sldId="256"/>
            <ac:spMk id="105" creationId="{00000000-0000-0000-0000-000000000000}"/>
          </ac:spMkLst>
        </pc:spChg>
        <pc:spChg chg="del">
          <ac:chgData name="Thuestad, Kathryn" userId="be8f29df-af5c-49a5-b5dc-2ac00fa7c9bc" providerId="ADAL" clId="{094044B7-77DA-485B-8F94-39F7C21119BA}" dt="2023-10-23T14:15:18.249" v="0" actId="478"/>
          <ac:spMkLst>
            <pc:docMk/>
            <pc:sldMk cId="0" sldId="256"/>
            <ac:spMk id="106" creationId="{00000000-0000-0000-0000-000000000000}"/>
          </ac:spMkLst>
        </pc:spChg>
        <pc:spChg chg="del">
          <ac:chgData name="Thuestad, Kathryn" userId="be8f29df-af5c-49a5-b5dc-2ac00fa7c9bc" providerId="ADAL" clId="{094044B7-77DA-485B-8F94-39F7C21119BA}" dt="2023-10-23T14:15:18.249" v="0" actId="478"/>
          <ac:spMkLst>
            <pc:docMk/>
            <pc:sldMk cId="0" sldId="256"/>
            <ac:spMk id="107" creationId="{00000000-0000-0000-0000-000000000000}"/>
          </ac:spMkLst>
        </pc:spChg>
        <pc:spChg chg="del">
          <ac:chgData name="Thuestad, Kathryn" userId="be8f29df-af5c-49a5-b5dc-2ac00fa7c9bc" providerId="ADAL" clId="{094044B7-77DA-485B-8F94-39F7C21119BA}" dt="2023-10-23T14:15:18.249" v="0" actId="478"/>
          <ac:spMkLst>
            <pc:docMk/>
            <pc:sldMk cId="0" sldId="256"/>
            <ac:spMk id="108" creationId="{00000000-0000-0000-0000-000000000000}"/>
          </ac:spMkLst>
        </pc:spChg>
        <pc:spChg chg="add del">
          <ac:chgData name="Thuestad, Kathryn" userId="be8f29df-af5c-49a5-b5dc-2ac00fa7c9bc" providerId="ADAL" clId="{094044B7-77DA-485B-8F94-39F7C21119BA}" dt="2023-10-23T18:26:30.620" v="791" actId="11529"/>
          <ac:spMkLst>
            <pc:docMk/>
            <pc:sldMk cId="0" sldId="256"/>
            <ac:spMk id="120" creationId="{0F9DB828-1EC2-595F-7AD4-8666EFB5DDBD}"/>
          </ac:spMkLst>
        </pc:spChg>
        <pc:spChg chg="add del mod">
          <ac:chgData name="Thuestad, Kathryn" userId="be8f29df-af5c-49a5-b5dc-2ac00fa7c9bc" providerId="ADAL" clId="{094044B7-77DA-485B-8F94-39F7C21119BA}" dt="2023-10-23T18:28:26.443" v="804"/>
          <ac:spMkLst>
            <pc:docMk/>
            <pc:sldMk cId="0" sldId="256"/>
            <ac:spMk id="128" creationId="{FE0EB457-D440-FB97-243A-C487915870B8}"/>
          </ac:spMkLst>
        </pc:spChg>
        <pc:spChg chg="add mod">
          <ac:chgData name="Thuestad, Kathryn" userId="be8f29df-af5c-49a5-b5dc-2ac00fa7c9bc" providerId="ADAL" clId="{094044B7-77DA-485B-8F94-39F7C21119BA}" dt="2023-10-23T18:29:36.515" v="830" actId="115"/>
          <ac:spMkLst>
            <pc:docMk/>
            <pc:sldMk cId="0" sldId="256"/>
            <ac:spMk id="129" creationId="{021CA276-CED5-8F8A-DB58-2B1DE6DDF327}"/>
          </ac:spMkLst>
        </pc:spChg>
        <pc:spChg chg="add mod">
          <ac:chgData name="Thuestad, Kathryn" userId="be8f29df-af5c-49a5-b5dc-2ac00fa7c9bc" providerId="ADAL" clId="{094044B7-77DA-485B-8F94-39F7C21119BA}" dt="2023-10-23T18:31:02.401" v="853" actId="14100"/>
          <ac:spMkLst>
            <pc:docMk/>
            <pc:sldMk cId="0" sldId="256"/>
            <ac:spMk id="130" creationId="{B8FCAF37-188E-F619-7FCD-02CBC64DCEDE}"/>
          </ac:spMkLst>
        </pc:spChg>
        <pc:spChg chg="add del mod">
          <ac:chgData name="Thuestad, Kathryn" userId="be8f29df-af5c-49a5-b5dc-2ac00fa7c9bc" providerId="ADAL" clId="{094044B7-77DA-485B-8F94-39F7C21119BA}" dt="2023-10-23T18:30:40.556" v="845" actId="478"/>
          <ac:spMkLst>
            <pc:docMk/>
            <pc:sldMk cId="0" sldId="256"/>
            <ac:spMk id="131" creationId="{1EFF568D-2BC9-993C-B77A-B090528CCDBD}"/>
          </ac:spMkLst>
        </pc:spChg>
        <pc:spChg chg="add del mod">
          <ac:chgData name="Thuestad, Kathryn" userId="be8f29df-af5c-49a5-b5dc-2ac00fa7c9bc" providerId="ADAL" clId="{094044B7-77DA-485B-8F94-39F7C21119BA}" dt="2023-10-23T18:30:42.787" v="846" actId="478"/>
          <ac:spMkLst>
            <pc:docMk/>
            <pc:sldMk cId="0" sldId="256"/>
            <ac:spMk id="132" creationId="{19B69543-FE47-2513-8B97-BEE333DB6B9E}"/>
          </ac:spMkLst>
        </pc:spChg>
        <pc:spChg chg="add mod">
          <ac:chgData name="Thuestad, Kathryn" userId="be8f29df-af5c-49a5-b5dc-2ac00fa7c9bc" providerId="ADAL" clId="{094044B7-77DA-485B-8F94-39F7C21119BA}" dt="2023-10-23T18:31:32.693" v="862" actId="1076"/>
          <ac:spMkLst>
            <pc:docMk/>
            <pc:sldMk cId="0" sldId="256"/>
            <ac:spMk id="133" creationId="{80A5FFDF-0070-E0E2-0649-816DD04B54C5}"/>
          </ac:spMkLst>
        </pc:spChg>
        <pc:spChg chg="add del mod">
          <ac:chgData name="Thuestad, Kathryn" userId="be8f29df-af5c-49a5-b5dc-2ac00fa7c9bc" providerId="ADAL" clId="{094044B7-77DA-485B-8F94-39F7C21119BA}" dt="2023-10-23T18:31:19.225" v="860" actId="478"/>
          <ac:spMkLst>
            <pc:docMk/>
            <pc:sldMk cId="0" sldId="256"/>
            <ac:spMk id="134" creationId="{FA3E5A3D-AB61-379B-6329-0BF544174335}"/>
          </ac:spMkLst>
        </pc:spChg>
        <pc:spChg chg="add mod">
          <ac:chgData name="Thuestad, Kathryn" userId="be8f29df-af5c-49a5-b5dc-2ac00fa7c9bc" providerId="ADAL" clId="{094044B7-77DA-485B-8F94-39F7C21119BA}" dt="2023-10-23T18:31:47.706" v="866" actId="1076"/>
          <ac:spMkLst>
            <pc:docMk/>
            <pc:sldMk cId="0" sldId="256"/>
            <ac:spMk id="135" creationId="{DB3408D0-7C17-7E42-2844-E469EEB47F98}"/>
          </ac:spMkLst>
        </pc:spChg>
        <pc:spChg chg="add mod">
          <ac:chgData name="Thuestad, Kathryn" userId="be8f29df-af5c-49a5-b5dc-2ac00fa7c9bc" providerId="ADAL" clId="{094044B7-77DA-485B-8F94-39F7C21119BA}" dt="2023-10-23T18:33:14.672" v="876" actId="14100"/>
          <ac:spMkLst>
            <pc:docMk/>
            <pc:sldMk cId="0" sldId="256"/>
            <ac:spMk id="137" creationId="{1F18A978-4277-384C-798F-7709D8A7A285}"/>
          </ac:spMkLst>
        </pc:spChg>
        <pc:spChg chg="add mod">
          <ac:chgData name="Thuestad, Kathryn" userId="be8f29df-af5c-49a5-b5dc-2ac00fa7c9bc" providerId="ADAL" clId="{094044B7-77DA-485B-8F94-39F7C21119BA}" dt="2023-10-23T18:34:00.025" v="883" actId="1076"/>
          <ac:spMkLst>
            <pc:docMk/>
            <pc:sldMk cId="0" sldId="256"/>
            <ac:spMk id="138" creationId="{769BEA31-CAAA-4421-9943-39B83A2B279C}"/>
          </ac:spMkLst>
        </pc:spChg>
        <pc:spChg chg="add mod">
          <ac:chgData name="Thuestad, Kathryn" userId="be8f29df-af5c-49a5-b5dc-2ac00fa7c9bc" providerId="ADAL" clId="{094044B7-77DA-485B-8F94-39F7C21119BA}" dt="2023-10-23T18:42:21.404" v="953" actId="208"/>
          <ac:spMkLst>
            <pc:docMk/>
            <pc:sldMk cId="0" sldId="256"/>
            <ac:spMk id="163" creationId="{D607B8B2-1FFB-259E-BF38-377125CE7E13}"/>
          </ac:spMkLst>
        </pc:spChg>
        <pc:grpChg chg="add del mod">
          <ac:chgData name="Thuestad, Kathryn" userId="be8f29df-af5c-49a5-b5dc-2ac00fa7c9bc" providerId="ADAL" clId="{094044B7-77DA-485B-8F94-39F7C21119BA}" dt="2023-10-23T14:52:01.056" v="586" actId="165"/>
          <ac:grpSpMkLst>
            <pc:docMk/>
            <pc:sldMk cId="0" sldId="256"/>
            <ac:grpSpMk id="14" creationId="{CF444A27-C51E-C12E-7184-1EF8B6551E1F}"/>
          </ac:grpSpMkLst>
        </pc:grpChg>
        <pc:grpChg chg="add del mod topLvl">
          <ac:chgData name="Thuestad, Kathryn" userId="be8f29df-af5c-49a5-b5dc-2ac00fa7c9bc" providerId="ADAL" clId="{094044B7-77DA-485B-8F94-39F7C21119BA}" dt="2023-10-23T18:41:16.866" v="944" actId="165"/>
          <ac:grpSpMkLst>
            <pc:docMk/>
            <pc:sldMk cId="0" sldId="256"/>
            <ac:grpSpMk id="20" creationId="{0476FE3E-659D-26D9-BC19-EC1FA226FECE}"/>
          </ac:grpSpMkLst>
        </pc:grpChg>
        <pc:grpChg chg="add del mod">
          <ac:chgData name="Thuestad, Kathryn" userId="be8f29df-af5c-49a5-b5dc-2ac00fa7c9bc" providerId="ADAL" clId="{094044B7-77DA-485B-8F94-39F7C21119BA}" dt="2023-10-23T14:58:46.367" v="761" actId="165"/>
          <ac:grpSpMkLst>
            <pc:docMk/>
            <pc:sldMk cId="0" sldId="256"/>
            <ac:grpSpMk id="29" creationId="{3CACE7F8-B80F-2BA8-304E-67869CDAE822}"/>
          </ac:grpSpMkLst>
        </pc:grpChg>
        <pc:grpChg chg="add del mod">
          <ac:chgData name="Thuestad, Kathryn" userId="be8f29df-af5c-49a5-b5dc-2ac00fa7c9bc" providerId="ADAL" clId="{094044B7-77DA-485B-8F94-39F7C21119BA}" dt="2023-10-23T15:19:21.194" v="770" actId="165"/>
          <ac:grpSpMkLst>
            <pc:docMk/>
            <pc:sldMk cId="0" sldId="256"/>
            <ac:grpSpMk id="68" creationId="{9035235E-CE6D-65B2-C2C3-6BBAEEC3DBA9}"/>
          </ac:grpSpMkLst>
        </pc:grpChg>
        <pc:grpChg chg="add del mod">
          <ac:chgData name="Thuestad, Kathryn" userId="be8f29df-af5c-49a5-b5dc-2ac00fa7c9bc" providerId="ADAL" clId="{094044B7-77DA-485B-8F94-39F7C21119BA}" dt="2023-10-23T18:32:07.485" v="867" actId="165"/>
          <ac:grpSpMkLst>
            <pc:docMk/>
            <pc:sldMk cId="0" sldId="256"/>
            <ac:grpSpMk id="80" creationId="{1A64CB16-AE16-DF7F-9732-1DFBC0A0C572}"/>
          </ac:grpSpMkLst>
        </pc:grpChg>
        <pc:grpChg chg="add del mod">
          <ac:chgData name="Thuestad, Kathryn" userId="be8f29df-af5c-49a5-b5dc-2ac00fa7c9bc" providerId="ADAL" clId="{094044B7-77DA-485B-8F94-39F7C21119BA}" dt="2023-10-23T18:41:11.971" v="943" actId="165"/>
          <ac:grpSpMkLst>
            <pc:docMk/>
            <pc:sldMk cId="0" sldId="256"/>
            <ac:grpSpMk id="136" creationId="{A72FAE33-EC2F-8E0A-A25D-7E30B7968A42}"/>
          </ac:grpSpMkLst>
        </pc:grpChg>
        <pc:grpChg chg="add del mod">
          <ac:chgData name="Thuestad, Kathryn" userId="be8f29df-af5c-49a5-b5dc-2ac00fa7c9bc" providerId="ADAL" clId="{094044B7-77DA-485B-8F94-39F7C21119BA}" dt="2023-10-23T18:38:00.121" v="925" actId="165"/>
          <ac:grpSpMkLst>
            <pc:docMk/>
            <pc:sldMk cId="0" sldId="256"/>
            <ac:grpSpMk id="153" creationId="{BD908F79-F48B-6737-A3BA-A5F41699DBCC}"/>
          </ac:grpSpMkLst>
        </pc:grpChg>
        <pc:grpChg chg="add mod">
          <ac:chgData name="Thuestad, Kathryn" userId="be8f29df-af5c-49a5-b5dc-2ac00fa7c9bc" providerId="ADAL" clId="{094044B7-77DA-485B-8F94-39F7C21119BA}" dt="2023-10-23T18:39:58.834" v="941" actId="1076"/>
          <ac:grpSpMkLst>
            <pc:docMk/>
            <pc:sldMk cId="0" sldId="256"/>
            <ac:grpSpMk id="162" creationId="{B4D5B265-8AC6-C0EA-D881-638348F52094}"/>
          </ac:grpSpMkLst>
        </pc:grpChg>
        <pc:graphicFrameChg chg="add del mod">
          <ac:chgData name="Thuestad, Kathryn" userId="be8f29df-af5c-49a5-b5dc-2ac00fa7c9bc" providerId="ADAL" clId="{094044B7-77DA-485B-8F94-39F7C21119BA}" dt="2023-10-23T14:36:17.742" v="78" actId="478"/>
          <ac:graphicFrameMkLst>
            <pc:docMk/>
            <pc:sldMk cId="0" sldId="256"/>
            <ac:graphicFrameMk id="4" creationId="{B114A0A3-4BC1-41FB-CBAA-D93C063B7A73}"/>
          </ac:graphicFrameMkLst>
        </pc:graphicFrameChg>
        <pc:picChg chg="del">
          <ac:chgData name="Thuestad, Kathryn" userId="be8f29df-af5c-49a5-b5dc-2ac00fa7c9bc" providerId="ADAL" clId="{094044B7-77DA-485B-8F94-39F7C21119BA}" dt="2023-10-23T14:15:18.249" v="0" actId="478"/>
          <ac:picMkLst>
            <pc:docMk/>
            <pc:sldMk cId="0" sldId="256"/>
            <ac:picMk id="90" creationId="{00000000-0000-0000-0000-000000000000}"/>
          </ac:picMkLst>
        </pc:picChg>
        <pc:picChg chg="del">
          <ac:chgData name="Thuestad, Kathryn" userId="be8f29df-af5c-49a5-b5dc-2ac00fa7c9bc" providerId="ADAL" clId="{094044B7-77DA-485B-8F94-39F7C21119BA}" dt="2023-10-23T14:15:21.280" v="1" actId="478"/>
          <ac:picMkLst>
            <pc:docMk/>
            <pc:sldMk cId="0" sldId="256"/>
            <ac:picMk id="91" creationId="{00000000-0000-0000-0000-000000000000}"/>
          </ac:picMkLst>
        </pc:picChg>
        <pc:picChg chg="del">
          <ac:chgData name="Thuestad, Kathryn" userId="be8f29df-af5c-49a5-b5dc-2ac00fa7c9bc" providerId="ADAL" clId="{094044B7-77DA-485B-8F94-39F7C21119BA}" dt="2023-10-23T14:15:18.249" v="0" actId="478"/>
          <ac:picMkLst>
            <pc:docMk/>
            <pc:sldMk cId="0" sldId="256"/>
            <ac:picMk id="92" creationId="{00000000-0000-0000-0000-000000000000}"/>
          </ac:picMkLst>
        </pc:picChg>
        <pc:picChg chg="del">
          <ac:chgData name="Thuestad, Kathryn" userId="be8f29df-af5c-49a5-b5dc-2ac00fa7c9bc" providerId="ADAL" clId="{094044B7-77DA-485B-8F94-39F7C21119BA}" dt="2023-10-23T14:15:21.280" v="1" actId="478"/>
          <ac:picMkLst>
            <pc:docMk/>
            <pc:sldMk cId="0" sldId="256"/>
            <ac:picMk id="93" creationId="{00000000-0000-0000-0000-000000000000}"/>
          </ac:picMkLst>
        </pc:picChg>
        <pc:picChg chg="del">
          <ac:chgData name="Thuestad, Kathryn" userId="be8f29df-af5c-49a5-b5dc-2ac00fa7c9bc" providerId="ADAL" clId="{094044B7-77DA-485B-8F94-39F7C21119BA}" dt="2023-10-23T14:15:18.249" v="0" actId="478"/>
          <ac:picMkLst>
            <pc:docMk/>
            <pc:sldMk cId="0" sldId="256"/>
            <ac:picMk id="94" creationId="{00000000-0000-0000-0000-000000000000}"/>
          </ac:picMkLst>
        </pc:picChg>
        <pc:picChg chg="del">
          <ac:chgData name="Thuestad, Kathryn" userId="be8f29df-af5c-49a5-b5dc-2ac00fa7c9bc" providerId="ADAL" clId="{094044B7-77DA-485B-8F94-39F7C21119BA}" dt="2023-10-23T14:15:18.249" v="0" actId="478"/>
          <ac:picMkLst>
            <pc:docMk/>
            <pc:sldMk cId="0" sldId="256"/>
            <ac:picMk id="95" creationId="{00000000-0000-0000-0000-000000000000}"/>
          </ac:picMkLst>
        </pc:picChg>
        <pc:cxnChg chg="add mod topLvl">
          <ac:chgData name="Thuestad, Kathryn" userId="be8f29df-af5c-49a5-b5dc-2ac00fa7c9bc" providerId="ADAL" clId="{094044B7-77DA-485B-8F94-39F7C21119BA}" dt="2023-10-23T15:19:27.957" v="772" actId="14100"/>
          <ac:cxnSpMkLst>
            <pc:docMk/>
            <pc:sldMk cId="0" sldId="256"/>
            <ac:cxnSpMk id="7" creationId="{8331DC15-4F0D-57E2-635A-2073C8E2BFF0}"/>
          </ac:cxnSpMkLst>
        </pc:cxnChg>
        <pc:cxnChg chg="add mod topLvl">
          <ac:chgData name="Thuestad, Kathryn" userId="be8f29df-af5c-49a5-b5dc-2ac00fa7c9bc" providerId="ADAL" clId="{094044B7-77DA-485B-8F94-39F7C21119BA}" dt="2023-10-23T15:19:27.957" v="772" actId="14100"/>
          <ac:cxnSpMkLst>
            <pc:docMk/>
            <pc:sldMk cId="0" sldId="256"/>
            <ac:cxnSpMk id="8" creationId="{F892A6E9-2CB2-E55D-5CF5-29E2A73BDF5D}"/>
          </ac:cxnSpMkLst>
        </pc:cxnChg>
        <pc:cxnChg chg="add mod topLvl">
          <ac:chgData name="Thuestad, Kathryn" userId="be8f29df-af5c-49a5-b5dc-2ac00fa7c9bc" providerId="ADAL" clId="{094044B7-77DA-485B-8F94-39F7C21119BA}" dt="2023-10-23T15:20:03.279" v="783" actId="14100"/>
          <ac:cxnSpMkLst>
            <pc:docMk/>
            <pc:sldMk cId="0" sldId="256"/>
            <ac:cxnSpMk id="11" creationId="{A8B7871F-F4E3-235F-365B-B3693C396EFA}"/>
          </ac:cxnSpMkLst>
        </pc:cxnChg>
        <pc:cxnChg chg="add mod topLvl">
          <ac:chgData name="Thuestad, Kathryn" userId="be8f29df-af5c-49a5-b5dc-2ac00fa7c9bc" providerId="ADAL" clId="{094044B7-77DA-485B-8F94-39F7C21119BA}" dt="2023-10-23T18:41:16.866" v="944" actId="165"/>
          <ac:cxnSpMkLst>
            <pc:docMk/>
            <pc:sldMk cId="0" sldId="256"/>
            <ac:cxnSpMk id="16" creationId="{C2841BAA-294E-D97B-3069-D456ED9FA74B}"/>
          </ac:cxnSpMkLst>
        </pc:cxnChg>
        <pc:cxnChg chg="add mod topLvl">
          <ac:chgData name="Thuestad, Kathryn" userId="be8f29df-af5c-49a5-b5dc-2ac00fa7c9bc" providerId="ADAL" clId="{094044B7-77DA-485B-8F94-39F7C21119BA}" dt="2023-10-23T18:41:11.971" v="943" actId="165"/>
          <ac:cxnSpMkLst>
            <pc:docMk/>
            <pc:sldMk cId="0" sldId="256"/>
            <ac:cxnSpMk id="22" creationId="{18F8749B-7383-360C-1CC4-530923DB6F8B}"/>
          </ac:cxnSpMkLst>
        </pc:cxnChg>
        <pc:cxnChg chg="add mod topLvl">
          <ac:chgData name="Thuestad, Kathryn" userId="be8f29df-af5c-49a5-b5dc-2ac00fa7c9bc" providerId="ADAL" clId="{094044B7-77DA-485B-8F94-39F7C21119BA}" dt="2023-10-23T18:41:11.971" v="943" actId="165"/>
          <ac:cxnSpMkLst>
            <pc:docMk/>
            <pc:sldMk cId="0" sldId="256"/>
            <ac:cxnSpMk id="24" creationId="{81A1FF97-BCF4-A4A6-6EB9-F9284E571CE3}"/>
          </ac:cxnSpMkLst>
        </pc:cxnChg>
        <pc:cxnChg chg="add mod topLvl">
          <ac:chgData name="Thuestad, Kathryn" userId="be8f29df-af5c-49a5-b5dc-2ac00fa7c9bc" providerId="ADAL" clId="{094044B7-77DA-485B-8F94-39F7C21119BA}" dt="2023-10-23T18:41:11.971" v="943" actId="165"/>
          <ac:cxnSpMkLst>
            <pc:docMk/>
            <pc:sldMk cId="0" sldId="256"/>
            <ac:cxnSpMk id="28" creationId="{F219DBE2-52D2-FEA0-DD57-6E03899A4798}"/>
          </ac:cxnSpMkLst>
        </pc:cxnChg>
        <pc:cxnChg chg="add mod topLvl">
          <ac:chgData name="Thuestad, Kathryn" userId="be8f29df-af5c-49a5-b5dc-2ac00fa7c9bc" providerId="ADAL" clId="{094044B7-77DA-485B-8F94-39F7C21119BA}" dt="2023-10-23T15:19:27.957" v="772" actId="14100"/>
          <ac:cxnSpMkLst>
            <pc:docMk/>
            <pc:sldMk cId="0" sldId="256"/>
            <ac:cxnSpMk id="66" creationId="{0FB32C14-577E-179D-C5B4-2CD14486C68E}"/>
          </ac:cxnSpMkLst>
        </pc:cxnChg>
        <pc:cxnChg chg="add mod topLvl">
          <ac:chgData name="Thuestad, Kathryn" userId="be8f29df-af5c-49a5-b5dc-2ac00fa7c9bc" providerId="ADAL" clId="{094044B7-77DA-485B-8F94-39F7C21119BA}" dt="2023-10-23T15:19:27.957" v="772" actId="14100"/>
          <ac:cxnSpMkLst>
            <pc:docMk/>
            <pc:sldMk cId="0" sldId="256"/>
            <ac:cxnSpMk id="67" creationId="{069DFE9C-0590-B2AA-E8E2-E901976A3EEC}"/>
          </ac:cxnSpMkLst>
        </pc:cxnChg>
        <pc:cxnChg chg="add del mod">
          <ac:chgData name="Thuestad, Kathryn" userId="be8f29df-af5c-49a5-b5dc-2ac00fa7c9bc" providerId="ADAL" clId="{094044B7-77DA-485B-8F94-39F7C21119BA}" dt="2023-10-23T14:56:25.865" v="720" actId="478"/>
          <ac:cxnSpMkLst>
            <pc:docMk/>
            <pc:sldMk cId="0" sldId="256"/>
            <ac:cxnSpMk id="71" creationId="{8B4FCA5B-A00B-722E-7425-B5B6DABDA6F9}"/>
          </ac:cxnSpMkLst>
        </pc:cxnChg>
        <pc:cxnChg chg="add del mod">
          <ac:chgData name="Thuestad, Kathryn" userId="be8f29df-af5c-49a5-b5dc-2ac00fa7c9bc" providerId="ADAL" clId="{094044B7-77DA-485B-8F94-39F7C21119BA}" dt="2023-10-23T14:56:22.265" v="719" actId="478"/>
          <ac:cxnSpMkLst>
            <pc:docMk/>
            <pc:sldMk cId="0" sldId="256"/>
            <ac:cxnSpMk id="74" creationId="{1669C060-ED84-8885-81EA-8D42493E4AAA}"/>
          </ac:cxnSpMkLst>
        </pc:cxnChg>
        <pc:cxnChg chg="add del mod">
          <ac:chgData name="Thuestad, Kathryn" userId="be8f29df-af5c-49a5-b5dc-2ac00fa7c9bc" providerId="ADAL" clId="{094044B7-77DA-485B-8F94-39F7C21119BA}" dt="2023-10-23T15:19:33.665" v="774"/>
          <ac:cxnSpMkLst>
            <pc:docMk/>
            <pc:sldMk cId="0" sldId="256"/>
            <ac:cxnSpMk id="109" creationId="{E51184D8-31B9-416E-4E58-7EB35D3E5923}"/>
          </ac:cxnSpMkLst>
        </pc:cxnChg>
        <pc:cxnChg chg="add del mod">
          <ac:chgData name="Thuestad, Kathryn" userId="be8f29df-af5c-49a5-b5dc-2ac00fa7c9bc" providerId="ADAL" clId="{094044B7-77DA-485B-8F94-39F7C21119BA}" dt="2023-10-23T15:19:33.665" v="774"/>
          <ac:cxnSpMkLst>
            <pc:docMk/>
            <pc:sldMk cId="0" sldId="256"/>
            <ac:cxnSpMk id="110" creationId="{420D481A-38F3-5543-9C64-72C999719818}"/>
          </ac:cxnSpMkLst>
        </pc:cxnChg>
        <pc:cxnChg chg="add del mod">
          <ac:chgData name="Thuestad, Kathryn" userId="be8f29df-af5c-49a5-b5dc-2ac00fa7c9bc" providerId="ADAL" clId="{094044B7-77DA-485B-8F94-39F7C21119BA}" dt="2023-10-23T15:19:33.665" v="774"/>
          <ac:cxnSpMkLst>
            <pc:docMk/>
            <pc:sldMk cId="0" sldId="256"/>
            <ac:cxnSpMk id="111" creationId="{B70A5309-6116-21C5-B217-C63257431479}"/>
          </ac:cxnSpMkLst>
        </pc:cxnChg>
        <pc:cxnChg chg="add del mod">
          <ac:chgData name="Thuestad, Kathryn" userId="be8f29df-af5c-49a5-b5dc-2ac00fa7c9bc" providerId="ADAL" clId="{094044B7-77DA-485B-8F94-39F7C21119BA}" dt="2023-10-23T15:19:33.665" v="774"/>
          <ac:cxnSpMkLst>
            <pc:docMk/>
            <pc:sldMk cId="0" sldId="256"/>
            <ac:cxnSpMk id="112" creationId="{A6B8154C-1295-0909-C88C-07A64F3B8B19}"/>
          </ac:cxnSpMkLst>
        </pc:cxnChg>
        <pc:cxnChg chg="add del mod">
          <ac:chgData name="Thuestad, Kathryn" userId="be8f29df-af5c-49a5-b5dc-2ac00fa7c9bc" providerId="ADAL" clId="{094044B7-77DA-485B-8F94-39F7C21119BA}" dt="2023-10-23T15:19:33.665" v="774"/>
          <ac:cxnSpMkLst>
            <pc:docMk/>
            <pc:sldMk cId="0" sldId="256"/>
            <ac:cxnSpMk id="113" creationId="{D9609DA4-1FF9-9592-0336-343C6D98036B}"/>
          </ac:cxnSpMkLst>
        </pc:cxnChg>
        <pc:cxnChg chg="add mod">
          <ac:chgData name="Thuestad, Kathryn" userId="be8f29df-af5c-49a5-b5dc-2ac00fa7c9bc" providerId="ADAL" clId="{094044B7-77DA-485B-8F94-39F7C21119BA}" dt="2023-10-23T15:19:59.129" v="782" actId="14100"/>
          <ac:cxnSpMkLst>
            <pc:docMk/>
            <pc:sldMk cId="0" sldId="256"/>
            <ac:cxnSpMk id="114" creationId="{728D8474-ED92-5677-DA6C-53A0FF311778}"/>
          </ac:cxnSpMkLst>
        </pc:cxnChg>
        <pc:cxnChg chg="add del">
          <ac:chgData name="Thuestad, Kathryn" userId="be8f29df-af5c-49a5-b5dc-2ac00fa7c9bc" providerId="ADAL" clId="{094044B7-77DA-485B-8F94-39F7C21119BA}" dt="2023-10-23T18:26:55.290" v="793" actId="478"/>
          <ac:cxnSpMkLst>
            <pc:docMk/>
            <pc:sldMk cId="0" sldId="256"/>
            <ac:cxnSpMk id="122" creationId="{D2C87A77-000D-54BF-CD60-B0FCA78A2EAA}"/>
          </ac:cxnSpMkLst>
        </pc:cxnChg>
        <pc:cxnChg chg="add mod">
          <ac:chgData name="Thuestad, Kathryn" userId="be8f29df-af5c-49a5-b5dc-2ac00fa7c9bc" providerId="ADAL" clId="{094044B7-77DA-485B-8F94-39F7C21119BA}" dt="2023-10-23T18:39:18.328" v="935" actId="1582"/>
          <ac:cxnSpMkLst>
            <pc:docMk/>
            <pc:sldMk cId="0" sldId="256"/>
            <ac:cxnSpMk id="124" creationId="{B3147A4D-8E9F-33A7-B80B-3B7B10A2D34B}"/>
          </ac:cxnSpMkLst>
        </pc:cxnChg>
        <pc:cxnChg chg="add mod">
          <ac:chgData name="Thuestad, Kathryn" userId="be8f29df-af5c-49a5-b5dc-2ac00fa7c9bc" providerId="ADAL" clId="{094044B7-77DA-485B-8F94-39F7C21119BA}" dt="2023-10-23T18:28:08.394" v="800" actId="14100"/>
          <ac:cxnSpMkLst>
            <pc:docMk/>
            <pc:sldMk cId="0" sldId="256"/>
            <ac:cxnSpMk id="125" creationId="{0E9B7837-B139-7595-EF7E-3C4E7A0C8C32}"/>
          </ac:cxnSpMkLst>
        </pc:cxnChg>
        <pc:cxnChg chg="add del mod">
          <ac:chgData name="Thuestad, Kathryn" userId="be8f29df-af5c-49a5-b5dc-2ac00fa7c9bc" providerId="ADAL" clId="{094044B7-77DA-485B-8F94-39F7C21119BA}" dt="2023-10-23T18:35:22.697" v="899" actId="478"/>
          <ac:cxnSpMkLst>
            <pc:docMk/>
            <pc:sldMk cId="0" sldId="256"/>
            <ac:cxnSpMk id="139" creationId="{E743FAB6-57BF-DFA2-813D-3AC5372EEEE4}"/>
          </ac:cxnSpMkLst>
        </pc:cxnChg>
        <pc:cxnChg chg="add mod">
          <ac:chgData name="Thuestad, Kathryn" userId="be8f29df-af5c-49a5-b5dc-2ac00fa7c9bc" providerId="ADAL" clId="{094044B7-77DA-485B-8F94-39F7C21119BA}" dt="2023-10-23T18:35:16.739" v="898" actId="14100"/>
          <ac:cxnSpMkLst>
            <pc:docMk/>
            <pc:sldMk cId="0" sldId="256"/>
            <ac:cxnSpMk id="140" creationId="{B478C0F5-6298-EDDD-25E7-BE2A78355CD9}"/>
          </ac:cxnSpMkLst>
        </pc:cxnChg>
        <pc:cxnChg chg="add del mod">
          <ac:chgData name="Thuestad, Kathryn" userId="be8f29df-af5c-49a5-b5dc-2ac00fa7c9bc" providerId="ADAL" clId="{094044B7-77DA-485B-8F94-39F7C21119BA}" dt="2023-10-23T18:35:02.769" v="894" actId="478"/>
          <ac:cxnSpMkLst>
            <pc:docMk/>
            <pc:sldMk cId="0" sldId="256"/>
            <ac:cxnSpMk id="141" creationId="{4E316773-6E89-0842-C653-428CA7BF6735}"/>
          </ac:cxnSpMkLst>
        </pc:cxnChg>
        <pc:cxnChg chg="add mod">
          <ac:chgData name="Thuestad, Kathryn" userId="be8f29df-af5c-49a5-b5dc-2ac00fa7c9bc" providerId="ADAL" clId="{094044B7-77DA-485B-8F94-39F7C21119BA}" dt="2023-10-23T18:38:58.796" v="933" actId="1582"/>
          <ac:cxnSpMkLst>
            <pc:docMk/>
            <pc:sldMk cId="0" sldId="256"/>
            <ac:cxnSpMk id="143" creationId="{E80C5919-CD90-BB20-5738-5230693BA8BC}"/>
          </ac:cxnSpMkLst>
        </pc:cxnChg>
        <pc:cxnChg chg="add mod">
          <ac:chgData name="Thuestad, Kathryn" userId="be8f29df-af5c-49a5-b5dc-2ac00fa7c9bc" providerId="ADAL" clId="{094044B7-77DA-485B-8F94-39F7C21119BA}" dt="2023-10-23T18:38:53.471" v="932" actId="1582"/>
          <ac:cxnSpMkLst>
            <pc:docMk/>
            <pc:sldMk cId="0" sldId="256"/>
            <ac:cxnSpMk id="145" creationId="{E07EDCB5-9936-BBCF-8002-EF2B07B8F335}"/>
          </ac:cxnSpMkLst>
        </pc:cxnChg>
        <pc:cxnChg chg="add mod">
          <ac:chgData name="Thuestad, Kathryn" userId="be8f29df-af5c-49a5-b5dc-2ac00fa7c9bc" providerId="ADAL" clId="{094044B7-77DA-485B-8F94-39F7C21119BA}" dt="2023-10-23T18:36:03.760" v="906" actId="14100"/>
          <ac:cxnSpMkLst>
            <pc:docMk/>
            <pc:sldMk cId="0" sldId="256"/>
            <ac:cxnSpMk id="146" creationId="{10274452-8275-34C7-59E2-B6EFFCF568C0}"/>
          </ac:cxnSpMkLst>
        </pc:cxnChg>
        <pc:cxnChg chg="add mod">
          <ac:chgData name="Thuestad, Kathryn" userId="be8f29df-af5c-49a5-b5dc-2ac00fa7c9bc" providerId="ADAL" clId="{094044B7-77DA-485B-8F94-39F7C21119BA}" dt="2023-10-23T18:38:40.289" v="931" actId="1582"/>
          <ac:cxnSpMkLst>
            <pc:docMk/>
            <pc:sldMk cId="0" sldId="256"/>
            <ac:cxnSpMk id="148" creationId="{E52FC947-BFBC-7FA6-9832-6AAD362AA23A}"/>
          </ac:cxnSpMkLst>
        </pc:cxnChg>
        <pc:cxnChg chg="add mod">
          <ac:chgData name="Thuestad, Kathryn" userId="be8f29df-af5c-49a5-b5dc-2ac00fa7c9bc" providerId="ADAL" clId="{094044B7-77DA-485B-8F94-39F7C21119BA}" dt="2023-10-23T18:37:14.586" v="916" actId="1076"/>
          <ac:cxnSpMkLst>
            <pc:docMk/>
            <pc:sldMk cId="0" sldId="256"/>
            <ac:cxnSpMk id="149" creationId="{6CF56066-D012-1091-C74C-F1A525E69103}"/>
          </ac:cxnSpMkLst>
        </pc:cxnChg>
        <pc:cxnChg chg="add mod topLvl">
          <ac:chgData name="Thuestad, Kathryn" userId="be8f29df-af5c-49a5-b5dc-2ac00fa7c9bc" providerId="ADAL" clId="{094044B7-77DA-485B-8F94-39F7C21119BA}" dt="2023-10-23T18:39:04.792" v="934" actId="1582"/>
          <ac:cxnSpMkLst>
            <pc:docMk/>
            <pc:sldMk cId="0" sldId="256"/>
            <ac:cxnSpMk id="151" creationId="{36CB2F22-DFC2-077E-3B46-916286F16DD7}"/>
          </ac:cxnSpMkLst>
        </pc:cxnChg>
        <pc:cxnChg chg="add mod topLvl">
          <ac:chgData name="Thuestad, Kathryn" userId="be8f29df-af5c-49a5-b5dc-2ac00fa7c9bc" providerId="ADAL" clId="{094044B7-77DA-485B-8F94-39F7C21119BA}" dt="2023-10-23T18:38:22.159" v="930" actId="14100"/>
          <ac:cxnSpMkLst>
            <pc:docMk/>
            <pc:sldMk cId="0" sldId="256"/>
            <ac:cxnSpMk id="152" creationId="{A97D33D0-BB82-132B-5257-337FF96214B0}"/>
          </ac:cxnSpMkLst>
        </pc:cxnChg>
        <pc:cxnChg chg="add mod">
          <ac:chgData name="Thuestad, Kathryn" userId="be8f29df-af5c-49a5-b5dc-2ac00fa7c9bc" providerId="ADAL" clId="{094044B7-77DA-485B-8F94-39F7C21119BA}" dt="2023-10-23T18:39:37.272" v="937" actId="164"/>
          <ac:cxnSpMkLst>
            <pc:docMk/>
            <pc:sldMk cId="0" sldId="256"/>
            <ac:cxnSpMk id="160" creationId="{D38971B9-68FC-CD49-A242-D8A0327876E1}"/>
          </ac:cxnSpMkLst>
        </pc:cxnChg>
        <pc:cxnChg chg="add mod">
          <ac:chgData name="Thuestad, Kathryn" userId="be8f29df-af5c-49a5-b5dc-2ac00fa7c9bc" providerId="ADAL" clId="{094044B7-77DA-485B-8F94-39F7C21119BA}" dt="2023-10-23T18:39:37.272" v="937" actId="164"/>
          <ac:cxnSpMkLst>
            <pc:docMk/>
            <pc:sldMk cId="0" sldId="256"/>
            <ac:cxnSpMk id="161" creationId="{656EEC09-B03F-8275-5FB3-257F21F505F4}"/>
          </ac:cxnSpMkLst>
        </pc:cxnChg>
      </pc:sldChg>
      <pc:sldChg chg="addSp delSp modSp add del mod">
        <pc:chgData name="Thuestad, Kathryn" userId="be8f29df-af5c-49a5-b5dc-2ac00fa7c9bc" providerId="ADAL" clId="{094044B7-77DA-485B-8F94-39F7C21119BA}" dt="2023-10-25T18:34:02.255" v="3218" actId="20577"/>
        <pc:sldMkLst>
          <pc:docMk/>
          <pc:sldMk cId="67320411" sldId="257"/>
        </pc:sldMkLst>
        <pc:spChg chg="add mod">
          <ac:chgData name="Thuestad, Kathryn" userId="be8f29df-af5c-49a5-b5dc-2ac00fa7c9bc" providerId="ADAL" clId="{094044B7-77DA-485B-8F94-39F7C21119BA}" dt="2023-10-24T16:18:00.428" v="3211" actId="1076"/>
          <ac:spMkLst>
            <pc:docMk/>
            <pc:sldMk cId="67320411" sldId="257"/>
            <ac:spMk id="2" creationId="{04C695BB-0356-B985-8CBF-A6F85FC20929}"/>
          </ac:spMkLst>
        </pc:spChg>
        <pc:spChg chg="del">
          <ac:chgData name="Thuestad, Kathryn" userId="be8f29df-af5c-49a5-b5dc-2ac00fa7c9bc" providerId="ADAL" clId="{094044B7-77DA-485B-8F94-39F7C21119BA}" dt="2023-10-23T18:46:47.765" v="1022" actId="478"/>
          <ac:spMkLst>
            <pc:docMk/>
            <pc:sldMk cId="67320411" sldId="257"/>
            <ac:spMk id="5" creationId="{E0F6B6E0-3417-A067-E81E-8AE6F88063F2}"/>
          </ac:spMkLst>
        </pc:spChg>
        <pc:spChg chg="del">
          <ac:chgData name="Thuestad, Kathryn" userId="be8f29df-af5c-49a5-b5dc-2ac00fa7c9bc" providerId="ADAL" clId="{094044B7-77DA-485B-8F94-39F7C21119BA}" dt="2023-10-23T18:47:04.319" v="1025" actId="478"/>
          <ac:spMkLst>
            <pc:docMk/>
            <pc:sldMk cId="67320411" sldId="257"/>
            <ac:spMk id="19" creationId="{91A92527-AF31-959C-1476-87C5EF37B1B0}"/>
          </ac:spMkLst>
        </pc:spChg>
        <pc:spChg chg="del">
          <ac:chgData name="Thuestad, Kathryn" userId="be8f29df-af5c-49a5-b5dc-2ac00fa7c9bc" providerId="ADAL" clId="{094044B7-77DA-485B-8F94-39F7C21119BA}" dt="2023-10-23T18:46:33.510" v="1019" actId="478"/>
          <ac:spMkLst>
            <pc:docMk/>
            <pc:sldMk cId="67320411" sldId="257"/>
            <ac:spMk id="30" creationId="{CC0D93FE-9A7C-0DBA-419C-F9C39638B301}"/>
          </ac:spMkLst>
        </pc:spChg>
        <pc:spChg chg="del">
          <ac:chgData name="Thuestad, Kathryn" userId="be8f29df-af5c-49a5-b5dc-2ac00fa7c9bc" providerId="ADAL" clId="{094044B7-77DA-485B-8F94-39F7C21119BA}" dt="2023-10-23T18:46:56.701" v="1023" actId="478"/>
          <ac:spMkLst>
            <pc:docMk/>
            <pc:sldMk cId="67320411" sldId="257"/>
            <ac:spMk id="31" creationId="{BADAEE4D-1755-0E8F-0150-8D800A7860A8}"/>
          </ac:spMkLst>
        </pc:spChg>
        <pc:spChg chg="del">
          <ac:chgData name="Thuestad, Kathryn" userId="be8f29df-af5c-49a5-b5dc-2ac00fa7c9bc" providerId="ADAL" clId="{094044B7-77DA-485B-8F94-39F7C21119BA}" dt="2023-10-23T18:47:00.810" v="1024" actId="478"/>
          <ac:spMkLst>
            <pc:docMk/>
            <pc:sldMk cId="67320411" sldId="257"/>
            <ac:spMk id="78" creationId="{98D1AEB0-D625-729A-82D6-45267414D8DF}"/>
          </ac:spMkLst>
        </pc:spChg>
        <pc:spChg chg="mod">
          <ac:chgData name="Thuestad, Kathryn" userId="be8f29df-af5c-49a5-b5dc-2ac00fa7c9bc" providerId="ADAL" clId="{094044B7-77DA-485B-8F94-39F7C21119BA}" dt="2023-10-23T18:51:26.824" v="1333" actId="6549"/>
          <ac:spMkLst>
            <pc:docMk/>
            <pc:sldMk cId="67320411" sldId="257"/>
            <ac:spMk id="88" creationId="{00000000-0000-0000-0000-000000000000}"/>
          </ac:spMkLst>
        </pc:spChg>
        <pc:spChg chg="mod">
          <ac:chgData name="Thuestad, Kathryn" userId="be8f29df-af5c-49a5-b5dc-2ac00fa7c9bc" providerId="ADAL" clId="{094044B7-77DA-485B-8F94-39F7C21119BA}" dt="2023-10-25T18:34:02.255" v="3218" actId="20577"/>
          <ac:spMkLst>
            <pc:docMk/>
            <pc:sldMk cId="67320411" sldId="257"/>
            <ac:spMk id="89" creationId="{00000000-0000-0000-0000-000000000000}"/>
          </ac:spMkLst>
        </pc:spChg>
        <pc:spChg chg="del">
          <ac:chgData name="Thuestad, Kathryn" userId="be8f29df-af5c-49a5-b5dc-2ac00fa7c9bc" providerId="ADAL" clId="{094044B7-77DA-485B-8F94-39F7C21119BA}" dt="2023-10-23T18:46:36.059" v="1020" actId="478"/>
          <ac:spMkLst>
            <pc:docMk/>
            <pc:sldMk cId="67320411" sldId="257"/>
            <ac:spMk id="129" creationId="{021CA276-CED5-8F8A-DB58-2B1DE6DDF327}"/>
          </ac:spMkLst>
        </pc:spChg>
        <pc:spChg chg="del">
          <ac:chgData name="Thuestad, Kathryn" userId="be8f29df-af5c-49a5-b5dc-2ac00fa7c9bc" providerId="ADAL" clId="{094044B7-77DA-485B-8F94-39F7C21119BA}" dt="2023-10-23T18:46:39.382" v="1021" actId="478"/>
          <ac:spMkLst>
            <pc:docMk/>
            <pc:sldMk cId="67320411" sldId="257"/>
            <ac:spMk id="130" creationId="{B8FCAF37-188E-F619-7FCD-02CBC64DCEDE}"/>
          </ac:spMkLst>
        </pc:spChg>
        <pc:spChg chg="del">
          <ac:chgData name="Thuestad, Kathryn" userId="be8f29df-af5c-49a5-b5dc-2ac00fa7c9bc" providerId="ADAL" clId="{094044B7-77DA-485B-8F94-39F7C21119BA}" dt="2023-10-23T18:46:47.765" v="1022" actId="478"/>
          <ac:spMkLst>
            <pc:docMk/>
            <pc:sldMk cId="67320411" sldId="257"/>
            <ac:spMk id="133" creationId="{80A5FFDF-0070-E0E2-0649-816DD04B54C5}"/>
          </ac:spMkLst>
        </pc:spChg>
        <pc:spChg chg="del">
          <ac:chgData name="Thuestad, Kathryn" userId="be8f29df-af5c-49a5-b5dc-2ac00fa7c9bc" providerId="ADAL" clId="{094044B7-77DA-485B-8F94-39F7C21119BA}" dt="2023-10-23T18:46:47.765" v="1022" actId="478"/>
          <ac:spMkLst>
            <pc:docMk/>
            <pc:sldMk cId="67320411" sldId="257"/>
            <ac:spMk id="135" creationId="{DB3408D0-7C17-7E42-2844-E469EEB47F98}"/>
          </ac:spMkLst>
        </pc:spChg>
        <pc:spChg chg="del">
          <ac:chgData name="Thuestad, Kathryn" userId="be8f29df-af5c-49a5-b5dc-2ac00fa7c9bc" providerId="ADAL" clId="{094044B7-77DA-485B-8F94-39F7C21119BA}" dt="2023-10-23T18:46:56.701" v="1023" actId="478"/>
          <ac:spMkLst>
            <pc:docMk/>
            <pc:sldMk cId="67320411" sldId="257"/>
            <ac:spMk id="137" creationId="{1F18A978-4277-384C-798F-7709D8A7A285}"/>
          </ac:spMkLst>
        </pc:spChg>
        <pc:spChg chg="del">
          <ac:chgData name="Thuestad, Kathryn" userId="be8f29df-af5c-49a5-b5dc-2ac00fa7c9bc" providerId="ADAL" clId="{094044B7-77DA-485B-8F94-39F7C21119BA}" dt="2023-10-23T18:46:56.701" v="1023" actId="478"/>
          <ac:spMkLst>
            <pc:docMk/>
            <pc:sldMk cId="67320411" sldId="257"/>
            <ac:spMk id="138" creationId="{769BEA31-CAAA-4421-9943-39B83A2B279C}"/>
          </ac:spMkLst>
        </pc:spChg>
        <pc:spChg chg="del">
          <ac:chgData name="Thuestad, Kathryn" userId="be8f29df-af5c-49a5-b5dc-2ac00fa7c9bc" providerId="ADAL" clId="{094044B7-77DA-485B-8F94-39F7C21119BA}" dt="2023-10-23T18:47:06.421" v="1026" actId="478"/>
          <ac:spMkLst>
            <pc:docMk/>
            <pc:sldMk cId="67320411" sldId="257"/>
            <ac:spMk id="163" creationId="{D607B8B2-1FFB-259E-BF38-377125CE7E13}"/>
          </ac:spMkLst>
        </pc:spChg>
        <pc:grpChg chg="del">
          <ac:chgData name="Thuestad, Kathryn" userId="be8f29df-af5c-49a5-b5dc-2ac00fa7c9bc" providerId="ADAL" clId="{094044B7-77DA-485B-8F94-39F7C21119BA}" dt="2023-10-23T18:46:56.701" v="1023" actId="478"/>
          <ac:grpSpMkLst>
            <pc:docMk/>
            <pc:sldMk cId="67320411" sldId="257"/>
            <ac:grpSpMk id="162" creationId="{B4D5B265-8AC6-C0EA-D881-638348F52094}"/>
          </ac:grpSpMkLst>
        </pc:grpChg>
        <pc:cxnChg chg="del mod">
          <ac:chgData name="Thuestad, Kathryn" userId="be8f29df-af5c-49a5-b5dc-2ac00fa7c9bc" providerId="ADAL" clId="{094044B7-77DA-485B-8F94-39F7C21119BA}" dt="2023-10-23T18:46:47.765" v="1022" actId="478"/>
          <ac:cxnSpMkLst>
            <pc:docMk/>
            <pc:sldMk cId="67320411" sldId="257"/>
            <ac:cxnSpMk id="7" creationId="{8331DC15-4F0D-57E2-635A-2073C8E2BFF0}"/>
          </ac:cxnSpMkLst>
        </pc:cxnChg>
        <pc:cxnChg chg="del mod">
          <ac:chgData name="Thuestad, Kathryn" userId="be8f29df-af5c-49a5-b5dc-2ac00fa7c9bc" providerId="ADAL" clId="{094044B7-77DA-485B-8F94-39F7C21119BA}" dt="2023-10-23T18:46:39.382" v="1021" actId="478"/>
          <ac:cxnSpMkLst>
            <pc:docMk/>
            <pc:sldMk cId="67320411" sldId="257"/>
            <ac:cxnSpMk id="8" creationId="{F892A6E9-2CB2-E55D-5CF5-29E2A73BDF5D}"/>
          </ac:cxnSpMkLst>
        </pc:cxnChg>
        <pc:cxnChg chg="del">
          <ac:chgData name="Thuestad, Kathryn" userId="be8f29df-af5c-49a5-b5dc-2ac00fa7c9bc" providerId="ADAL" clId="{094044B7-77DA-485B-8F94-39F7C21119BA}" dt="2023-10-23T18:46:47.765" v="1022" actId="478"/>
          <ac:cxnSpMkLst>
            <pc:docMk/>
            <pc:sldMk cId="67320411" sldId="257"/>
            <ac:cxnSpMk id="11" creationId="{A8B7871F-F4E3-235F-365B-B3693C396EFA}"/>
          </ac:cxnSpMkLst>
        </pc:cxnChg>
        <pc:cxnChg chg="del">
          <ac:chgData name="Thuestad, Kathryn" userId="be8f29df-af5c-49a5-b5dc-2ac00fa7c9bc" providerId="ADAL" clId="{094044B7-77DA-485B-8F94-39F7C21119BA}" dt="2023-10-23T18:46:56.701" v="1023" actId="478"/>
          <ac:cxnSpMkLst>
            <pc:docMk/>
            <pc:sldMk cId="67320411" sldId="257"/>
            <ac:cxnSpMk id="16" creationId="{C2841BAA-294E-D97B-3069-D456ED9FA74B}"/>
          </ac:cxnSpMkLst>
        </pc:cxnChg>
        <pc:cxnChg chg="del">
          <ac:chgData name="Thuestad, Kathryn" userId="be8f29df-af5c-49a5-b5dc-2ac00fa7c9bc" providerId="ADAL" clId="{094044B7-77DA-485B-8F94-39F7C21119BA}" dt="2023-10-23T18:46:56.701" v="1023" actId="478"/>
          <ac:cxnSpMkLst>
            <pc:docMk/>
            <pc:sldMk cId="67320411" sldId="257"/>
            <ac:cxnSpMk id="22" creationId="{18F8749B-7383-360C-1CC4-530923DB6F8B}"/>
          </ac:cxnSpMkLst>
        </pc:cxnChg>
        <pc:cxnChg chg="del">
          <ac:chgData name="Thuestad, Kathryn" userId="be8f29df-af5c-49a5-b5dc-2ac00fa7c9bc" providerId="ADAL" clId="{094044B7-77DA-485B-8F94-39F7C21119BA}" dt="2023-10-23T18:46:56.701" v="1023" actId="478"/>
          <ac:cxnSpMkLst>
            <pc:docMk/>
            <pc:sldMk cId="67320411" sldId="257"/>
            <ac:cxnSpMk id="24" creationId="{81A1FF97-BCF4-A4A6-6EB9-F9284E571CE3}"/>
          </ac:cxnSpMkLst>
        </pc:cxnChg>
        <pc:cxnChg chg="del">
          <ac:chgData name="Thuestad, Kathryn" userId="be8f29df-af5c-49a5-b5dc-2ac00fa7c9bc" providerId="ADAL" clId="{094044B7-77DA-485B-8F94-39F7C21119BA}" dt="2023-10-23T18:46:56.701" v="1023" actId="478"/>
          <ac:cxnSpMkLst>
            <pc:docMk/>
            <pc:sldMk cId="67320411" sldId="257"/>
            <ac:cxnSpMk id="28" creationId="{F219DBE2-52D2-FEA0-DD57-6E03899A4798}"/>
          </ac:cxnSpMkLst>
        </pc:cxnChg>
        <pc:cxnChg chg="del">
          <ac:chgData name="Thuestad, Kathryn" userId="be8f29df-af5c-49a5-b5dc-2ac00fa7c9bc" providerId="ADAL" clId="{094044B7-77DA-485B-8F94-39F7C21119BA}" dt="2023-10-23T18:46:39.382" v="1021" actId="478"/>
          <ac:cxnSpMkLst>
            <pc:docMk/>
            <pc:sldMk cId="67320411" sldId="257"/>
            <ac:cxnSpMk id="66" creationId="{0FB32C14-577E-179D-C5B4-2CD14486C68E}"/>
          </ac:cxnSpMkLst>
        </pc:cxnChg>
        <pc:cxnChg chg="del">
          <ac:chgData name="Thuestad, Kathryn" userId="be8f29df-af5c-49a5-b5dc-2ac00fa7c9bc" providerId="ADAL" clId="{094044B7-77DA-485B-8F94-39F7C21119BA}" dt="2023-10-23T18:46:39.382" v="1021" actId="478"/>
          <ac:cxnSpMkLst>
            <pc:docMk/>
            <pc:sldMk cId="67320411" sldId="257"/>
            <ac:cxnSpMk id="67" creationId="{069DFE9C-0590-B2AA-E8E2-E901976A3EEC}"/>
          </ac:cxnSpMkLst>
        </pc:cxnChg>
        <pc:cxnChg chg="del">
          <ac:chgData name="Thuestad, Kathryn" userId="be8f29df-af5c-49a5-b5dc-2ac00fa7c9bc" providerId="ADAL" clId="{094044B7-77DA-485B-8F94-39F7C21119BA}" dt="2023-10-23T18:46:47.765" v="1022" actId="478"/>
          <ac:cxnSpMkLst>
            <pc:docMk/>
            <pc:sldMk cId="67320411" sldId="257"/>
            <ac:cxnSpMk id="114" creationId="{728D8474-ED92-5677-DA6C-53A0FF311778}"/>
          </ac:cxnSpMkLst>
        </pc:cxnChg>
        <pc:cxnChg chg="del">
          <ac:chgData name="Thuestad, Kathryn" userId="be8f29df-af5c-49a5-b5dc-2ac00fa7c9bc" providerId="ADAL" clId="{094044B7-77DA-485B-8F94-39F7C21119BA}" dt="2023-10-23T18:46:39.382" v="1021" actId="478"/>
          <ac:cxnSpMkLst>
            <pc:docMk/>
            <pc:sldMk cId="67320411" sldId="257"/>
            <ac:cxnSpMk id="124" creationId="{B3147A4D-8E9F-33A7-B80B-3B7B10A2D34B}"/>
          </ac:cxnSpMkLst>
        </pc:cxnChg>
        <pc:cxnChg chg="del mod">
          <ac:chgData name="Thuestad, Kathryn" userId="be8f29df-af5c-49a5-b5dc-2ac00fa7c9bc" providerId="ADAL" clId="{094044B7-77DA-485B-8F94-39F7C21119BA}" dt="2023-10-23T18:46:36.059" v="1020" actId="478"/>
          <ac:cxnSpMkLst>
            <pc:docMk/>
            <pc:sldMk cId="67320411" sldId="257"/>
            <ac:cxnSpMk id="125" creationId="{0E9B7837-B139-7595-EF7E-3C4E7A0C8C32}"/>
          </ac:cxnSpMkLst>
        </pc:cxnChg>
        <pc:cxnChg chg="del">
          <ac:chgData name="Thuestad, Kathryn" userId="be8f29df-af5c-49a5-b5dc-2ac00fa7c9bc" providerId="ADAL" clId="{094044B7-77DA-485B-8F94-39F7C21119BA}" dt="2023-10-23T18:46:39.382" v="1021" actId="478"/>
          <ac:cxnSpMkLst>
            <pc:docMk/>
            <pc:sldMk cId="67320411" sldId="257"/>
            <ac:cxnSpMk id="140" creationId="{B478C0F5-6298-EDDD-25E7-BE2A78355CD9}"/>
          </ac:cxnSpMkLst>
        </pc:cxnChg>
        <pc:cxnChg chg="del">
          <ac:chgData name="Thuestad, Kathryn" userId="be8f29df-af5c-49a5-b5dc-2ac00fa7c9bc" providerId="ADAL" clId="{094044B7-77DA-485B-8F94-39F7C21119BA}" dt="2023-10-23T18:46:39.382" v="1021" actId="478"/>
          <ac:cxnSpMkLst>
            <pc:docMk/>
            <pc:sldMk cId="67320411" sldId="257"/>
            <ac:cxnSpMk id="143" creationId="{E80C5919-CD90-BB20-5738-5230693BA8BC}"/>
          </ac:cxnSpMkLst>
        </pc:cxnChg>
        <pc:cxnChg chg="del">
          <ac:chgData name="Thuestad, Kathryn" userId="be8f29df-af5c-49a5-b5dc-2ac00fa7c9bc" providerId="ADAL" clId="{094044B7-77DA-485B-8F94-39F7C21119BA}" dt="2023-10-23T18:46:47.765" v="1022" actId="478"/>
          <ac:cxnSpMkLst>
            <pc:docMk/>
            <pc:sldMk cId="67320411" sldId="257"/>
            <ac:cxnSpMk id="145" creationId="{E07EDCB5-9936-BBCF-8002-EF2B07B8F335}"/>
          </ac:cxnSpMkLst>
        </pc:cxnChg>
        <pc:cxnChg chg="del">
          <ac:chgData name="Thuestad, Kathryn" userId="be8f29df-af5c-49a5-b5dc-2ac00fa7c9bc" providerId="ADAL" clId="{094044B7-77DA-485B-8F94-39F7C21119BA}" dt="2023-10-23T18:46:47.765" v="1022" actId="478"/>
          <ac:cxnSpMkLst>
            <pc:docMk/>
            <pc:sldMk cId="67320411" sldId="257"/>
            <ac:cxnSpMk id="146" creationId="{10274452-8275-34C7-59E2-B6EFFCF568C0}"/>
          </ac:cxnSpMkLst>
        </pc:cxnChg>
        <pc:cxnChg chg="del">
          <ac:chgData name="Thuestad, Kathryn" userId="be8f29df-af5c-49a5-b5dc-2ac00fa7c9bc" providerId="ADAL" clId="{094044B7-77DA-485B-8F94-39F7C21119BA}" dt="2023-10-23T18:46:47.765" v="1022" actId="478"/>
          <ac:cxnSpMkLst>
            <pc:docMk/>
            <pc:sldMk cId="67320411" sldId="257"/>
            <ac:cxnSpMk id="148" creationId="{E52FC947-BFBC-7FA6-9832-6AAD362AA23A}"/>
          </ac:cxnSpMkLst>
        </pc:cxnChg>
        <pc:cxnChg chg="del">
          <ac:chgData name="Thuestad, Kathryn" userId="be8f29df-af5c-49a5-b5dc-2ac00fa7c9bc" providerId="ADAL" clId="{094044B7-77DA-485B-8F94-39F7C21119BA}" dt="2023-10-23T18:46:47.765" v="1022" actId="478"/>
          <ac:cxnSpMkLst>
            <pc:docMk/>
            <pc:sldMk cId="67320411" sldId="257"/>
            <ac:cxnSpMk id="149" creationId="{6CF56066-D012-1091-C74C-F1A525E69103}"/>
          </ac:cxnSpMkLst>
        </pc:cxnChg>
        <pc:cxnChg chg="del">
          <ac:chgData name="Thuestad, Kathryn" userId="be8f29df-af5c-49a5-b5dc-2ac00fa7c9bc" providerId="ADAL" clId="{094044B7-77DA-485B-8F94-39F7C21119BA}" dt="2023-10-23T18:46:56.701" v="1023" actId="478"/>
          <ac:cxnSpMkLst>
            <pc:docMk/>
            <pc:sldMk cId="67320411" sldId="257"/>
            <ac:cxnSpMk id="151" creationId="{36CB2F22-DFC2-077E-3B46-916286F16DD7}"/>
          </ac:cxnSpMkLst>
        </pc:cxnChg>
        <pc:cxnChg chg="del">
          <ac:chgData name="Thuestad, Kathryn" userId="be8f29df-af5c-49a5-b5dc-2ac00fa7c9bc" providerId="ADAL" clId="{094044B7-77DA-485B-8F94-39F7C21119BA}" dt="2023-10-23T18:46:56.701" v="1023" actId="478"/>
          <ac:cxnSpMkLst>
            <pc:docMk/>
            <pc:sldMk cId="67320411" sldId="257"/>
            <ac:cxnSpMk id="152" creationId="{A97D33D0-BB82-132B-5257-337FF96214B0}"/>
          </ac:cxnSpMkLst>
        </pc:cxnChg>
      </pc:sldChg>
      <pc:sldChg chg="del">
        <pc:chgData name="Thuestad, Kathryn" userId="be8f29df-af5c-49a5-b5dc-2ac00fa7c9bc" providerId="ADAL" clId="{094044B7-77DA-485B-8F94-39F7C21119BA}" dt="2023-10-23T14:50:11.374" v="510" actId="47"/>
        <pc:sldMkLst>
          <pc:docMk/>
          <pc:sldMk cId="1702009672" sldId="258"/>
        </pc:sldMkLst>
        <pc:spChg chg="add mod">
          <ac:chgData name="Thuestad, Kathryn" userId="be8f29df-af5c-49a5-b5dc-2ac00fa7c9bc" providerId="ADAL" clId="{094044B7-77DA-485B-8F94-39F7C21119BA}" dt="2023-10-23T19:24:54.329" v="1450" actId="403"/>
          <ac:spMkLst>
            <pc:docMk/>
            <pc:sldMk cId="1702009672" sldId="258"/>
            <ac:spMk id="2" creationId="{3BCC452F-5AD3-0FB3-4E30-D3378370C1A5}"/>
          </ac:spMkLst>
        </pc:spChg>
        <pc:spChg chg="add mod">
          <ac:chgData name="Thuestad, Kathryn" userId="be8f29df-af5c-49a5-b5dc-2ac00fa7c9bc" providerId="ADAL" clId="{094044B7-77DA-485B-8F94-39F7C21119BA}" dt="2023-10-23T19:31:44.224" v="1672" actId="1076"/>
          <ac:spMkLst>
            <pc:docMk/>
            <pc:sldMk cId="1702009672" sldId="258"/>
            <ac:spMk id="3" creationId="{CB9F934D-B707-C5AC-6115-F00A300CB1BA}"/>
          </ac:spMkLst>
        </pc:spChg>
        <pc:spChg chg="add mod">
          <ac:chgData name="Thuestad, Kathryn" userId="be8f29df-af5c-49a5-b5dc-2ac00fa7c9bc" providerId="ADAL" clId="{094044B7-77DA-485B-8F94-39F7C21119BA}" dt="2023-10-23T19:31:46.411" v="1674" actId="20577"/>
          <ac:spMkLst>
            <pc:docMk/>
            <pc:sldMk cId="1702009672" sldId="258"/>
            <ac:spMk id="4" creationId="{574950E0-539C-8AE9-E37E-3BFF35876659}"/>
          </ac:spMkLst>
        </pc:spChg>
        <pc:spChg chg="add mod">
          <ac:chgData name="Thuestad, Kathryn" userId="be8f29df-af5c-49a5-b5dc-2ac00fa7c9bc" providerId="ADAL" clId="{094044B7-77DA-485B-8F94-39F7C21119BA}" dt="2023-10-23T19:31:23.106" v="1667" actId="1076"/>
          <ac:spMkLst>
            <pc:docMk/>
            <pc:sldMk cId="1702009672" sldId="258"/>
            <ac:spMk id="6" creationId="{5DDA5352-CCC5-8588-3E9E-720C0F8D878F}"/>
          </ac:spMkLst>
        </pc:spChg>
        <pc:spChg chg="add mod">
          <ac:chgData name="Thuestad, Kathryn" userId="be8f29df-af5c-49a5-b5dc-2ac00fa7c9bc" providerId="ADAL" clId="{094044B7-77DA-485B-8F94-39F7C21119BA}" dt="2023-10-23T19:53:29.462" v="3077" actId="1036"/>
          <ac:spMkLst>
            <pc:docMk/>
            <pc:sldMk cId="1702009672" sldId="258"/>
            <ac:spMk id="9" creationId="{8CBA6B8A-71AB-BC96-D02A-FF4CED3902C9}"/>
          </ac:spMkLst>
        </pc:spChg>
        <pc:spChg chg="add mod">
          <ac:chgData name="Thuestad, Kathryn" userId="be8f29df-af5c-49a5-b5dc-2ac00fa7c9bc" providerId="ADAL" clId="{094044B7-77DA-485B-8F94-39F7C21119BA}" dt="2023-10-23T19:54:13.608" v="3102" actId="1076"/>
          <ac:spMkLst>
            <pc:docMk/>
            <pc:sldMk cId="1702009672" sldId="258"/>
            <ac:spMk id="10" creationId="{C9221FAB-5A57-C2F1-322A-A74817DBD568}"/>
          </ac:spMkLst>
        </pc:spChg>
        <pc:spChg chg="add mod ord">
          <ac:chgData name="Thuestad, Kathryn" userId="be8f29df-af5c-49a5-b5dc-2ac00fa7c9bc" providerId="ADAL" clId="{094044B7-77DA-485B-8F94-39F7C21119BA}" dt="2023-10-23T19:55:02.866" v="3107" actId="171"/>
          <ac:spMkLst>
            <pc:docMk/>
            <pc:sldMk cId="1702009672" sldId="258"/>
            <ac:spMk id="12" creationId="{6F955CA5-3E90-4753-C321-5B9F78B62137}"/>
          </ac:spMkLst>
        </pc:spChg>
        <pc:spChg chg="mod">
          <ac:chgData name="Thuestad, Kathryn" userId="be8f29df-af5c-49a5-b5dc-2ac00fa7c9bc" providerId="ADAL" clId="{094044B7-77DA-485B-8F94-39F7C21119BA}" dt="2023-10-23T19:24:08.144" v="1429" actId="113"/>
          <ac:spMkLst>
            <pc:docMk/>
            <pc:sldMk cId="1702009672" sldId="258"/>
            <ac:spMk id="88" creationId="{00000000-0000-0000-0000-000000000000}"/>
          </ac:spMkLst>
        </pc:spChg>
        <pc:spChg chg="mod">
          <ac:chgData name="Thuestad, Kathryn" userId="be8f29df-af5c-49a5-b5dc-2ac00fa7c9bc" providerId="ADAL" clId="{094044B7-77DA-485B-8F94-39F7C21119BA}" dt="2023-10-23T19:25:22.654" v="1462" actId="207"/>
          <ac:spMkLst>
            <pc:docMk/>
            <pc:sldMk cId="1702009672" sldId="258"/>
            <ac:spMk id="129" creationId="{021CA276-CED5-8F8A-DB58-2B1DE6DDF327}"/>
          </ac:spMkLst>
        </pc:spChg>
        <pc:spChg chg="mod">
          <ac:chgData name="Thuestad, Kathryn" userId="be8f29df-af5c-49a5-b5dc-2ac00fa7c9bc" providerId="ADAL" clId="{094044B7-77DA-485B-8F94-39F7C21119BA}" dt="2023-10-23T19:34:42.734" v="1701" actId="20577"/>
          <ac:spMkLst>
            <pc:docMk/>
            <pc:sldMk cId="1702009672" sldId="258"/>
            <ac:spMk id="130" creationId="{B8FCAF37-188E-F619-7FCD-02CBC64DCEDE}"/>
          </ac:spMkLst>
        </pc:spChg>
        <pc:spChg chg="mod">
          <ac:chgData name="Thuestad, Kathryn" userId="be8f29df-af5c-49a5-b5dc-2ac00fa7c9bc" providerId="ADAL" clId="{094044B7-77DA-485B-8F94-39F7C21119BA}" dt="2023-10-23T19:34:46.820" v="1703"/>
          <ac:spMkLst>
            <pc:docMk/>
            <pc:sldMk cId="1702009672" sldId="258"/>
            <ac:spMk id="133" creationId="{80A5FFDF-0070-E0E2-0649-816DD04B54C5}"/>
          </ac:spMkLst>
        </pc:spChg>
        <pc:spChg chg="mod">
          <ac:chgData name="Thuestad, Kathryn" userId="be8f29df-af5c-49a5-b5dc-2ac00fa7c9bc" providerId="ADAL" clId="{094044B7-77DA-485B-8F94-39F7C21119BA}" dt="2023-10-23T19:34:58.502" v="1706" actId="20577"/>
          <ac:spMkLst>
            <pc:docMk/>
            <pc:sldMk cId="1702009672" sldId="258"/>
            <ac:spMk id="135" creationId="{DB3408D0-7C17-7E42-2844-E469EEB47F98}"/>
          </ac:spMkLst>
        </pc:spChg>
        <pc:spChg chg="mod">
          <ac:chgData name="Thuestad, Kathryn" userId="be8f29df-af5c-49a5-b5dc-2ac00fa7c9bc" providerId="ADAL" clId="{094044B7-77DA-485B-8F94-39F7C21119BA}" dt="2023-10-23T19:33:51.305" v="1692" actId="207"/>
          <ac:spMkLst>
            <pc:docMk/>
            <pc:sldMk cId="1702009672" sldId="258"/>
            <ac:spMk id="137" creationId="{1F18A978-4277-384C-798F-7709D8A7A285}"/>
          </ac:spMkLst>
        </pc:spChg>
        <pc:spChg chg="mod ord">
          <ac:chgData name="Thuestad, Kathryn" userId="be8f29df-af5c-49a5-b5dc-2ac00fa7c9bc" providerId="ADAL" clId="{094044B7-77DA-485B-8F94-39F7C21119BA}" dt="2023-10-23T19:34:18.444" v="1699" actId="166"/>
          <ac:spMkLst>
            <pc:docMk/>
            <pc:sldMk cId="1702009672" sldId="258"/>
            <ac:spMk id="138" creationId="{769BEA31-CAAA-4421-9943-39B83A2B279C}"/>
          </ac:spMkLst>
        </pc:spChg>
      </pc:sldChg>
      <pc:sldChg chg="addSp modSp add mod">
        <pc:chgData name="Thuestad, Kathryn" userId="be8f29df-af5c-49a5-b5dc-2ac00fa7c9bc" providerId="ADAL" clId="{094044B7-77DA-485B-8F94-39F7C21119BA}" dt="2023-10-25T18:34:08.775" v="3224" actId="20577"/>
        <pc:sldMkLst>
          <pc:docMk/>
          <pc:sldMk cId="3562659937" sldId="259"/>
        </pc:sldMkLst>
        <pc:spChg chg="add mod">
          <ac:chgData name="Thuestad, Kathryn" userId="be8f29df-af5c-49a5-b5dc-2ac00fa7c9bc" providerId="ADAL" clId="{094044B7-77DA-485B-8F94-39F7C21119BA}" dt="2023-10-24T16:18:23.831" v="3212"/>
          <ac:spMkLst>
            <pc:docMk/>
            <pc:sldMk cId="3562659937" sldId="259"/>
            <ac:spMk id="2" creationId="{6E82B381-416D-CC84-F966-BA2D26D4990B}"/>
          </ac:spMkLst>
        </pc:spChg>
        <pc:spChg chg="mod">
          <ac:chgData name="Thuestad, Kathryn" userId="be8f29df-af5c-49a5-b5dc-2ac00fa7c9bc" providerId="ADAL" clId="{094044B7-77DA-485B-8F94-39F7C21119BA}" dt="2023-10-23T19:24:22.636" v="1430"/>
          <ac:spMkLst>
            <pc:docMk/>
            <pc:sldMk cId="3562659937" sldId="259"/>
            <ac:spMk id="88" creationId="{00000000-0000-0000-0000-000000000000}"/>
          </ac:spMkLst>
        </pc:spChg>
        <pc:spChg chg="mod">
          <ac:chgData name="Thuestad, Kathryn" userId="be8f29df-af5c-49a5-b5dc-2ac00fa7c9bc" providerId="ADAL" clId="{094044B7-77DA-485B-8F94-39F7C21119BA}" dt="2023-10-25T18:34:08.775" v="3224" actId="20577"/>
          <ac:spMkLst>
            <pc:docMk/>
            <pc:sldMk cId="3562659937" sldId="259"/>
            <ac:spMk id="89" creationId="{00000000-0000-0000-0000-000000000000}"/>
          </ac:spMkLst>
        </pc:spChg>
      </pc:sldChg>
      <pc:sldChg chg="add del">
        <pc:chgData name="Thuestad, Kathryn" userId="be8f29df-af5c-49a5-b5dc-2ac00fa7c9bc" providerId="ADAL" clId="{094044B7-77DA-485B-8F94-39F7C21119BA}" dt="2023-10-24T16:02:19.389" v="3109" actId="47"/>
        <pc:sldMkLst>
          <pc:docMk/>
          <pc:sldMk cId="3755618123" sldId="26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2236788" y="1143000"/>
            <a:ext cx="238442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2236788" y="1143000"/>
            <a:ext cx="238442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2236788" y="1143000"/>
            <a:ext cx="238442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86287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2236788" y="1143000"/>
            <a:ext cx="238442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94003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2236788" y="1143000"/>
            <a:ext cx="238442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69586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2"/>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2"/>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2"/>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534353" y="535519"/>
            <a:ext cx="6703695" cy="194415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695219" y="2516718"/>
            <a:ext cx="6381962" cy="670369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50"/>
              </a:spcBef>
              <a:spcAft>
                <a:spcPts val="0"/>
              </a:spcAft>
              <a:buClr>
                <a:schemeClr val="dk1"/>
              </a:buClr>
              <a:buSzPts val="1800"/>
              <a:buChar char="•"/>
              <a:defRPr/>
            </a:lvl1pPr>
            <a:lvl2pPr marL="914400" lvl="1" indent="-342900" algn="l">
              <a:lnSpc>
                <a:spcPct val="90000"/>
              </a:lnSpc>
              <a:spcBef>
                <a:spcPts val="425"/>
              </a:spcBef>
              <a:spcAft>
                <a:spcPts val="0"/>
              </a:spcAft>
              <a:buClr>
                <a:schemeClr val="dk1"/>
              </a:buClr>
              <a:buSzPts val="1800"/>
              <a:buChar char="•"/>
              <a:defRPr/>
            </a:lvl2pPr>
            <a:lvl3pPr marL="1371600" lvl="2" indent="-342900" algn="l">
              <a:lnSpc>
                <a:spcPct val="90000"/>
              </a:lnSpc>
              <a:spcBef>
                <a:spcPts val="425"/>
              </a:spcBef>
              <a:spcAft>
                <a:spcPts val="0"/>
              </a:spcAft>
              <a:buClr>
                <a:schemeClr val="dk1"/>
              </a:buClr>
              <a:buSzPts val="1800"/>
              <a:buChar char="•"/>
              <a:defRPr/>
            </a:lvl3pPr>
            <a:lvl4pPr marL="1828800" lvl="3" indent="-342900" algn="l">
              <a:lnSpc>
                <a:spcPct val="90000"/>
              </a:lnSpc>
              <a:spcBef>
                <a:spcPts val="425"/>
              </a:spcBef>
              <a:spcAft>
                <a:spcPts val="0"/>
              </a:spcAft>
              <a:buClr>
                <a:schemeClr val="dk1"/>
              </a:buClr>
              <a:buSzPts val="1800"/>
              <a:buChar char="•"/>
              <a:defRPr/>
            </a:lvl4pPr>
            <a:lvl5pPr marL="2286000" lvl="4" indent="-342900" algn="l">
              <a:lnSpc>
                <a:spcPct val="90000"/>
              </a:lnSpc>
              <a:spcBef>
                <a:spcPts val="425"/>
              </a:spcBef>
              <a:spcAft>
                <a:spcPts val="0"/>
              </a:spcAft>
              <a:buClr>
                <a:schemeClr val="dk1"/>
              </a:buClr>
              <a:buSzPts val="1800"/>
              <a:buChar char="•"/>
              <a:defRPr/>
            </a:lvl5pPr>
            <a:lvl6pPr marL="2743200" lvl="5" indent="-342900" algn="l">
              <a:lnSpc>
                <a:spcPct val="90000"/>
              </a:lnSpc>
              <a:spcBef>
                <a:spcPts val="425"/>
              </a:spcBef>
              <a:spcAft>
                <a:spcPts val="0"/>
              </a:spcAft>
              <a:buClr>
                <a:schemeClr val="dk1"/>
              </a:buClr>
              <a:buSzPts val="1800"/>
              <a:buChar char="•"/>
              <a:defRPr/>
            </a:lvl6pPr>
            <a:lvl7pPr marL="3200400" lvl="6" indent="-342900" algn="l">
              <a:lnSpc>
                <a:spcPct val="90000"/>
              </a:lnSpc>
              <a:spcBef>
                <a:spcPts val="425"/>
              </a:spcBef>
              <a:spcAft>
                <a:spcPts val="0"/>
              </a:spcAft>
              <a:buClr>
                <a:schemeClr val="dk1"/>
              </a:buClr>
              <a:buSzPts val="1800"/>
              <a:buChar char="•"/>
              <a:defRPr/>
            </a:lvl7pPr>
            <a:lvl8pPr marL="3657600" lvl="7" indent="-342900" algn="l">
              <a:lnSpc>
                <a:spcPct val="90000"/>
              </a:lnSpc>
              <a:spcBef>
                <a:spcPts val="425"/>
              </a:spcBef>
              <a:spcAft>
                <a:spcPts val="0"/>
              </a:spcAft>
              <a:buClr>
                <a:schemeClr val="dk1"/>
              </a:buClr>
              <a:buSzPts val="1800"/>
              <a:buChar char="•"/>
              <a:defRPr/>
            </a:lvl8pPr>
            <a:lvl9pPr marL="4114800" lvl="8" indent="-342900" algn="l">
              <a:lnSpc>
                <a:spcPct val="90000"/>
              </a:lnSpc>
              <a:spcBef>
                <a:spcPts val="425"/>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2138071" y="3959569"/>
            <a:ext cx="8524029" cy="167592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1262353" y="2332223"/>
            <a:ext cx="8524029" cy="493061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50"/>
              </a:spcBef>
              <a:spcAft>
                <a:spcPts val="0"/>
              </a:spcAft>
              <a:buClr>
                <a:schemeClr val="dk1"/>
              </a:buClr>
              <a:buSzPts val="1800"/>
              <a:buChar char="•"/>
              <a:defRPr/>
            </a:lvl1pPr>
            <a:lvl2pPr marL="914400" lvl="1" indent="-342900" algn="l">
              <a:lnSpc>
                <a:spcPct val="90000"/>
              </a:lnSpc>
              <a:spcBef>
                <a:spcPts val="425"/>
              </a:spcBef>
              <a:spcAft>
                <a:spcPts val="0"/>
              </a:spcAft>
              <a:buClr>
                <a:schemeClr val="dk1"/>
              </a:buClr>
              <a:buSzPts val="1800"/>
              <a:buChar char="•"/>
              <a:defRPr/>
            </a:lvl2pPr>
            <a:lvl3pPr marL="1371600" lvl="2" indent="-342900" algn="l">
              <a:lnSpc>
                <a:spcPct val="90000"/>
              </a:lnSpc>
              <a:spcBef>
                <a:spcPts val="425"/>
              </a:spcBef>
              <a:spcAft>
                <a:spcPts val="0"/>
              </a:spcAft>
              <a:buClr>
                <a:schemeClr val="dk1"/>
              </a:buClr>
              <a:buSzPts val="1800"/>
              <a:buChar char="•"/>
              <a:defRPr/>
            </a:lvl3pPr>
            <a:lvl4pPr marL="1828800" lvl="3" indent="-342900" algn="l">
              <a:lnSpc>
                <a:spcPct val="90000"/>
              </a:lnSpc>
              <a:spcBef>
                <a:spcPts val="425"/>
              </a:spcBef>
              <a:spcAft>
                <a:spcPts val="0"/>
              </a:spcAft>
              <a:buClr>
                <a:schemeClr val="dk1"/>
              </a:buClr>
              <a:buSzPts val="1800"/>
              <a:buChar char="•"/>
              <a:defRPr/>
            </a:lvl4pPr>
            <a:lvl5pPr marL="2286000" lvl="4" indent="-342900" algn="l">
              <a:lnSpc>
                <a:spcPct val="90000"/>
              </a:lnSpc>
              <a:spcBef>
                <a:spcPts val="425"/>
              </a:spcBef>
              <a:spcAft>
                <a:spcPts val="0"/>
              </a:spcAft>
              <a:buClr>
                <a:schemeClr val="dk1"/>
              </a:buClr>
              <a:buSzPts val="1800"/>
              <a:buChar char="•"/>
              <a:defRPr/>
            </a:lvl5pPr>
            <a:lvl6pPr marL="2743200" lvl="5" indent="-342900" algn="l">
              <a:lnSpc>
                <a:spcPct val="90000"/>
              </a:lnSpc>
              <a:spcBef>
                <a:spcPts val="425"/>
              </a:spcBef>
              <a:spcAft>
                <a:spcPts val="0"/>
              </a:spcAft>
              <a:buClr>
                <a:schemeClr val="dk1"/>
              </a:buClr>
              <a:buSzPts val="1800"/>
              <a:buChar char="•"/>
              <a:defRPr/>
            </a:lvl6pPr>
            <a:lvl7pPr marL="3200400" lvl="6" indent="-342900" algn="l">
              <a:lnSpc>
                <a:spcPct val="90000"/>
              </a:lnSpc>
              <a:spcBef>
                <a:spcPts val="425"/>
              </a:spcBef>
              <a:spcAft>
                <a:spcPts val="0"/>
              </a:spcAft>
              <a:buClr>
                <a:schemeClr val="dk1"/>
              </a:buClr>
              <a:buSzPts val="1800"/>
              <a:buChar char="•"/>
              <a:defRPr/>
            </a:lvl7pPr>
            <a:lvl8pPr marL="3657600" lvl="7" indent="-342900" algn="l">
              <a:lnSpc>
                <a:spcPct val="90000"/>
              </a:lnSpc>
              <a:spcBef>
                <a:spcPts val="425"/>
              </a:spcBef>
              <a:spcAft>
                <a:spcPts val="0"/>
              </a:spcAft>
              <a:buClr>
                <a:schemeClr val="dk1"/>
              </a:buClr>
              <a:buSzPts val="1800"/>
              <a:buChar char="•"/>
              <a:defRPr/>
            </a:lvl8pPr>
            <a:lvl9pPr marL="4114800" lvl="8" indent="-342900" algn="l">
              <a:lnSpc>
                <a:spcPct val="90000"/>
              </a:lnSpc>
              <a:spcBef>
                <a:spcPts val="425"/>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9"/>
        <p:cNvGrpSpPr/>
        <p:nvPr/>
      </p:nvGrpSpPr>
      <p:grpSpPr>
        <a:xfrm>
          <a:off x="0" y="0"/>
          <a:ext cx="0" cy="0"/>
          <a:chOff x="0" y="0"/>
          <a:chExt cx="0" cy="0"/>
        </a:xfrm>
      </p:grpSpPr>
      <p:sp>
        <p:nvSpPr>
          <p:cNvPr id="20" name="Google Shape;20;p3"/>
          <p:cNvSpPr txBox="1">
            <a:spLocks noGrp="1"/>
          </p:cNvSpPr>
          <p:nvPr>
            <p:ph type="ctrTitle"/>
          </p:nvPr>
        </p:nvSpPr>
        <p:spPr>
          <a:xfrm>
            <a:off x="582930" y="1646133"/>
            <a:ext cx="6606540" cy="3501813"/>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5100"/>
              <a:buFont typeface="Calibri"/>
              <a:buNone/>
              <a:defRPr sz="5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3"/>
          <p:cNvSpPr txBox="1">
            <a:spLocks noGrp="1"/>
          </p:cNvSpPr>
          <p:nvPr>
            <p:ph type="subTitle" idx="1"/>
          </p:nvPr>
        </p:nvSpPr>
        <p:spPr>
          <a:xfrm>
            <a:off x="971550" y="5282989"/>
            <a:ext cx="5829300" cy="2428451"/>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850"/>
              </a:spcBef>
              <a:spcAft>
                <a:spcPts val="0"/>
              </a:spcAft>
              <a:buClr>
                <a:schemeClr val="dk1"/>
              </a:buClr>
              <a:buSzPts val="2040"/>
              <a:buNone/>
              <a:defRPr sz="2040"/>
            </a:lvl1pPr>
            <a:lvl2pPr lvl="1" algn="ctr">
              <a:lnSpc>
                <a:spcPct val="90000"/>
              </a:lnSpc>
              <a:spcBef>
                <a:spcPts val="425"/>
              </a:spcBef>
              <a:spcAft>
                <a:spcPts val="0"/>
              </a:spcAft>
              <a:buClr>
                <a:schemeClr val="dk1"/>
              </a:buClr>
              <a:buSzPts val="1700"/>
              <a:buNone/>
              <a:defRPr sz="1700"/>
            </a:lvl2pPr>
            <a:lvl3pPr lvl="2" algn="ctr">
              <a:lnSpc>
                <a:spcPct val="90000"/>
              </a:lnSpc>
              <a:spcBef>
                <a:spcPts val="425"/>
              </a:spcBef>
              <a:spcAft>
                <a:spcPts val="0"/>
              </a:spcAft>
              <a:buClr>
                <a:schemeClr val="dk1"/>
              </a:buClr>
              <a:buSzPts val="1530"/>
              <a:buNone/>
              <a:defRPr sz="1530"/>
            </a:lvl3pPr>
            <a:lvl4pPr lvl="3" algn="ctr">
              <a:lnSpc>
                <a:spcPct val="90000"/>
              </a:lnSpc>
              <a:spcBef>
                <a:spcPts val="425"/>
              </a:spcBef>
              <a:spcAft>
                <a:spcPts val="0"/>
              </a:spcAft>
              <a:buClr>
                <a:schemeClr val="dk1"/>
              </a:buClr>
              <a:buSzPts val="1360"/>
              <a:buNone/>
              <a:defRPr sz="1360"/>
            </a:lvl4pPr>
            <a:lvl5pPr lvl="4" algn="ctr">
              <a:lnSpc>
                <a:spcPct val="90000"/>
              </a:lnSpc>
              <a:spcBef>
                <a:spcPts val="425"/>
              </a:spcBef>
              <a:spcAft>
                <a:spcPts val="0"/>
              </a:spcAft>
              <a:buClr>
                <a:schemeClr val="dk1"/>
              </a:buClr>
              <a:buSzPts val="1360"/>
              <a:buNone/>
              <a:defRPr sz="1360"/>
            </a:lvl5pPr>
            <a:lvl6pPr lvl="5" algn="ctr">
              <a:lnSpc>
                <a:spcPct val="90000"/>
              </a:lnSpc>
              <a:spcBef>
                <a:spcPts val="425"/>
              </a:spcBef>
              <a:spcAft>
                <a:spcPts val="0"/>
              </a:spcAft>
              <a:buClr>
                <a:schemeClr val="dk1"/>
              </a:buClr>
              <a:buSzPts val="1360"/>
              <a:buNone/>
              <a:defRPr sz="1360"/>
            </a:lvl6pPr>
            <a:lvl7pPr lvl="6" algn="ctr">
              <a:lnSpc>
                <a:spcPct val="90000"/>
              </a:lnSpc>
              <a:spcBef>
                <a:spcPts val="425"/>
              </a:spcBef>
              <a:spcAft>
                <a:spcPts val="0"/>
              </a:spcAft>
              <a:buClr>
                <a:schemeClr val="dk1"/>
              </a:buClr>
              <a:buSzPts val="1360"/>
              <a:buNone/>
              <a:defRPr sz="1360"/>
            </a:lvl7pPr>
            <a:lvl8pPr lvl="7" algn="ctr">
              <a:lnSpc>
                <a:spcPct val="90000"/>
              </a:lnSpc>
              <a:spcBef>
                <a:spcPts val="425"/>
              </a:spcBef>
              <a:spcAft>
                <a:spcPts val="0"/>
              </a:spcAft>
              <a:buClr>
                <a:schemeClr val="dk1"/>
              </a:buClr>
              <a:buSzPts val="1360"/>
              <a:buNone/>
              <a:defRPr sz="1360"/>
            </a:lvl8pPr>
            <a:lvl9pPr lvl="8" algn="ctr">
              <a:lnSpc>
                <a:spcPct val="90000"/>
              </a:lnSpc>
              <a:spcBef>
                <a:spcPts val="425"/>
              </a:spcBef>
              <a:spcAft>
                <a:spcPts val="0"/>
              </a:spcAft>
              <a:buClr>
                <a:schemeClr val="dk1"/>
              </a:buClr>
              <a:buSzPts val="1360"/>
              <a:buNone/>
              <a:defRPr sz="1360"/>
            </a:lvl9pPr>
          </a:lstStyle>
          <a:p>
            <a:endParaRPr/>
          </a:p>
        </p:txBody>
      </p:sp>
      <p:sp>
        <p:nvSpPr>
          <p:cNvPr id="22" name="Google Shape;22;p3"/>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3"/>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3"/>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4"/>
          <p:cNvSpPr txBox="1">
            <a:spLocks noGrp="1"/>
          </p:cNvSpPr>
          <p:nvPr>
            <p:ph type="title"/>
          </p:nvPr>
        </p:nvSpPr>
        <p:spPr>
          <a:xfrm>
            <a:off x="534353" y="535519"/>
            <a:ext cx="6703695" cy="194415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4"/>
          <p:cNvSpPr txBox="1">
            <a:spLocks noGrp="1"/>
          </p:cNvSpPr>
          <p:nvPr>
            <p:ph type="body" idx="1"/>
          </p:nvPr>
        </p:nvSpPr>
        <p:spPr>
          <a:xfrm>
            <a:off x="534353" y="2677584"/>
            <a:ext cx="6703695" cy="638196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50"/>
              </a:spcBef>
              <a:spcAft>
                <a:spcPts val="0"/>
              </a:spcAft>
              <a:buClr>
                <a:schemeClr val="dk1"/>
              </a:buClr>
              <a:buSzPts val="1800"/>
              <a:buChar char="•"/>
              <a:defRPr/>
            </a:lvl1pPr>
            <a:lvl2pPr marL="914400" lvl="1" indent="-342900" algn="l">
              <a:lnSpc>
                <a:spcPct val="90000"/>
              </a:lnSpc>
              <a:spcBef>
                <a:spcPts val="425"/>
              </a:spcBef>
              <a:spcAft>
                <a:spcPts val="0"/>
              </a:spcAft>
              <a:buClr>
                <a:schemeClr val="dk1"/>
              </a:buClr>
              <a:buSzPts val="1800"/>
              <a:buChar char="•"/>
              <a:defRPr/>
            </a:lvl2pPr>
            <a:lvl3pPr marL="1371600" lvl="2" indent="-342900" algn="l">
              <a:lnSpc>
                <a:spcPct val="90000"/>
              </a:lnSpc>
              <a:spcBef>
                <a:spcPts val="425"/>
              </a:spcBef>
              <a:spcAft>
                <a:spcPts val="0"/>
              </a:spcAft>
              <a:buClr>
                <a:schemeClr val="dk1"/>
              </a:buClr>
              <a:buSzPts val="1800"/>
              <a:buChar char="•"/>
              <a:defRPr/>
            </a:lvl3pPr>
            <a:lvl4pPr marL="1828800" lvl="3" indent="-342900" algn="l">
              <a:lnSpc>
                <a:spcPct val="90000"/>
              </a:lnSpc>
              <a:spcBef>
                <a:spcPts val="425"/>
              </a:spcBef>
              <a:spcAft>
                <a:spcPts val="0"/>
              </a:spcAft>
              <a:buClr>
                <a:schemeClr val="dk1"/>
              </a:buClr>
              <a:buSzPts val="1800"/>
              <a:buChar char="•"/>
              <a:defRPr/>
            </a:lvl4pPr>
            <a:lvl5pPr marL="2286000" lvl="4" indent="-342900" algn="l">
              <a:lnSpc>
                <a:spcPct val="90000"/>
              </a:lnSpc>
              <a:spcBef>
                <a:spcPts val="425"/>
              </a:spcBef>
              <a:spcAft>
                <a:spcPts val="0"/>
              </a:spcAft>
              <a:buClr>
                <a:schemeClr val="dk1"/>
              </a:buClr>
              <a:buSzPts val="1800"/>
              <a:buChar char="•"/>
              <a:defRPr/>
            </a:lvl5pPr>
            <a:lvl6pPr marL="2743200" lvl="5" indent="-342900" algn="l">
              <a:lnSpc>
                <a:spcPct val="90000"/>
              </a:lnSpc>
              <a:spcBef>
                <a:spcPts val="425"/>
              </a:spcBef>
              <a:spcAft>
                <a:spcPts val="0"/>
              </a:spcAft>
              <a:buClr>
                <a:schemeClr val="dk1"/>
              </a:buClr>
              <a:buSzPts val="1800"/>
              <a:buChar char="•"/>
              <a:defRPr/>
            </a:lvl6pPr>
            <a:lvl7pPr marL="3200400" lvl="6" indent="-342900" algn="l">
              <a:lnSpc>
                <a:spcPct val="90000"/>
              </a:lnSpc>
              <a:spcBef>
                <a:spcPts val="425"/>
              </a:spcBef>
              <a:spcAft>
                <a:spcPts val="0"/>
              </a:spcAft>
              <a:buClr>
                <a:schemeClr val="dk1"/>
              </a:buClr>
              <a:buSzPts val="1800"/>
              <a:buChar char="•"/>
              <a:defRPr/>
            </a:lvl7pPr>
            <a:lvl8pPr marL="3657600" lvl="7" indent="-342900" algn="l">
              <a:lnSpc>
                <a:spcPct val="90000"/>
              </a:lnSpc>
              <a:spcBef>
                <a:spcPts val="425"/>
              </a:spcBef>
              <a:spcAft>
                <a:spcPts val="0"/>
              </a:spcAft>
              <a:buClr>
                <a:schemeClr val="dk1"/>
              </a:buClr>
              <a:buSzPts val="1800"/>
              <a:buChar char="•"/>
              <a:defRPr/>
            </a:lvl8pPr>
            <a:lvl9pPr marL="4114800" lvl="8" indent="-342900" algn="l">
              <a:lnSpc>
                <a:spcPct val="90000"/>
              </a:lnSpc>
              <a:spcBef>
                <a:spcPts val="425"/>
              </a:spcBef>
              <a:spcAft>
                <a:spcPts val="0"/>
              </a:spcAft>
              <a:buClr>
                <a:schemeClr val="dk1"/>
              </a:buClr>
              <a:buSzPts val="1800"/>
              <a:buChar char="•"/>
              <a:defRPr/>
            </a:lvl9pPr>
          </a:lstStyle>
          <a:p>
            <a:endParaRPr/>
          </a:p>
        </p:txBody>
      </p:sp>
      <p:sp>
        <p:nvSpPr>
          <p:cNvPr id="28" name="Google Shape;28;p4"/>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4"/>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4"/>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530305" y="2507618"/>
            <a:ext cx="6703695" cy="418401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5100"/>
              <a:buFont typeface="Calibri"/>
              <a:buNone/>
              <a:defRPr sz="5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5"/>
          <p:cNvSpPr txBox="1">
            <a:spLocks noGrp="1"/>
          </p:cNvSpPr>
          <p:nvPr>
            <p:ph type="body" idx="1"/>
          </p:nvPr>
        </p:nvSpPr>
        <p:spPr>
          <a:xfrm>
            <a:off x="530305" y="6731215"/>
            <a:ext cx="6703695" cy="220027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50"/>
              </a:spcBef>
              <a:spcAft>
                <a:spcPts val="0"/>
              </a:spcAft>
              <a:buClr>
                <a:schemeClr val="dk1"/>
              </a:buClr>
              <a:buSzPts val="2040"/>
              <a:buNone/>
              <a:defRPr sz="2040">
                <a:solidFill>
                  <a:schemeClr val="dk1"/>
                </a:solidFill>
              </a:defRPr>
            </a:lvl1pPr>
            <a:lvl2pPr marL="914400" lvl="1" indent="-228600" algn="l">
              <a:lnSpc>
                <a:spcPct val="90000"/>
              </a:lnSpc>
              <a:spcBef>
                <a:spcPts val="425"/>
              </a:spcBef>
              <a:spcAft>
                <a:spcPts val="0"/>
              </a:spcAft>
              <a:buClr>
                <a:srgbClr val="888888"/>
              </a:buClr>
              <a:buSzPts val="1700"/>
              <a:buNone/>
              <a:defRPr sz="1700">
                <a:solidFill>
                  <a:srgbClr val="888888"/>
                </a:solidFill>
              </a:defRPr>
            </a:lvl2pPr>
            <a:lvl3pPr marL="1371600" lvl="2" indent="-228600" algn="l">
              <a:lnSpc>
                <a:spcPct val="90000"/>
              </a:lnSpc>
              <a:spcBef>
                <a:spcPts val="425"/>
              </a:spcBef>
              <a:spcAft>
                <a:spcPts val="0"/>
              </a:spcAft>
              <a:buClr>
                <a:srgbClr val="888888"/>
              </a:buClr>
              <a:buSzPts val="1530"/>
              <a:buNone/>
              <a:defRPr sz="1530">
                <a:solidFill>
                  <a:srgbClr val="888888"/>
                </a:solidFill>
              </a:defRPr>
            </a:lvl3pPr>
            <a:lvl4pPr marL="1828800" lvl="3" indent="-228600" algn="l">
              <a:lnSpc>
                <a:spcPct val="90000"/>
              </a:lnSpc>
              <a:spcBef>
                <a:spcPts val="425"/>
              </a:spcBef>
              <a:spcAft>
                <a:spcPts val="0"/>
              </a:spcAft>
              <a:buClr>
                <a:srgbClr val="888888"/>
              </a:buClr>
              <a:buSzPts val="1360"/>
              <a:buNone/>
              <a:defRPr sz="1360">
                <a:solidFill>
                  <a:srgbClr val="888888"/>
                </a:solidFill>
              </a:defRPr>
            </a:lvl4pPr>
            <a:lvl5pPr marL="2286000" lvl="4" indent="-228600" algn="l">
              <a:lnSpc>
                <a:spcPct val="90000"/>
              </a:lnSpc>
              <a:spcBef>
                <a:spcPts val="425"/>
              </a:spcBef>
              <a:spcAft>
                <a:spcPts val="0"/>
              </a:spcAft>
              <a:buClr>
                <a:srgbClr val="888888"/>
              </a:buClr>
              <a:buSzPts val="1360"/>
              <a:buNone/>
              <a:defRPr sz="1360">
                <a:solidFill>
                  <a:srgbClr val="888888"/>
                </a:solidFill>
              </a:defRPr>
            </a:lvl5pPr>
            <a:lvl6pPr marL="2743200" lvl="5" indent="-228600" algn="l">
              <a:lnSpc>
                <a:spcPct val="90000"/>
              </a:lnSpc>
              <a:spcBef>
                <a:spcPts val="425"/>
              </a:spcBef>
              <a:spcAft>
                <a:spcPts val="0"/>
              </a:spcAft>
              <a:buClr>
                <a:srgbClr val="888888"/>
              </a:buClr>
              <a:buSzPts val="1360"/>
              <a:buNone/>
              <a:defRPr sz="1360">
                <a:solidFill>
                  <a:srgbClr val="888888"/>
                </a:solidFill>
              </a:defRPr>
            </a:lvl6pPr>
            <a:lvl7pPr marL="3200400" lvl="6" indent="-228600" algn="l">
              <a:lnSpc>
                <a:spcPct val="90000"/>
              </a:lnSpc>
              <a:spcBef>
                <a:spcPts val="425"/>
              </a:spcBef>
              <a:spcAft>
                <a:spcPts val="0"/>
              </a:spcAft>
              <a:buClr>
                <a:srgbClr val="888888"/>
              </a:buClr>
              <a:buSzPts val="1360"/>
              <a:buNone/>
              <a:defRPr sz="1360">
                <a:solidFill>
                  <a:srgbClr val="888888"/>
                </a:solidFill>
              </a:defRPr>
            </a:lvl7pPr>
            <a:lvl8pPr marL="3657600" lvl="7" indent="-228600" algn="l">
              <a:lnSpc>
                <a:spcPct val="90000"/>
              </a:lnSpc>
              <a:spcBef>
                <a:spcPts val="425"/>
              </a:spcBef>
              <a:spcAft>
                <a:spcPts val="0"/>
              </a:spcAft>
              <a:buClr>
                <a:srgbClr val="888888"/>
              </a:buClr>
              <a:buSzPts val="1360"/>
              <a:buNone/>
              <a:defRPr sz="1360">
                <a:solidFill>
                  <a:srgbClr val="888888"/>
                </a:solidFill>
              </a:defRPr>
            </a:lvl8pPr>
            <a:lvl9pPr marL="4114800" lvl="8" indent="-228600" algn="l">
              <a:lnSpc>
                <a:spcPct val="90000"/>
              </a:lnSpc>
              <a:spcBef>
                <a:spcPts val="425"/>
              </a:spcBef>
              <a:spcAft>
                <a:spcPts val="0"/>
              </a:spcAft>
              <a:buClr>
                <a:srgbClr val="888888"/>
              </a:buClr>
              <a:buSzPts val="1360"/>
              <a:buNone/>
              <a:defRPr sz="1360">
                <a:solidFill>
                  <a:srgbClr val="888888"/>
                </a:solidFill>
              </a:defRPr>
            </a:lvl9pPr>
          </a:lstStyle>
          <a:p>
            <a:endParaRPr/>
          </a:p>
        </p:txBody>
      </p:sp>
      <p:sp>
        <p:nvSpPr>
          <p:cNvPr id="34" name="Google Shape;34;p5"/>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5"/>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534353" y="535519"/>
            <a:ext cx="6703695" cy="194415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6"/>
          <p:cNvSpPr txBox="1">
            <a:spLocks noGrp="1"/>
          </p:cNvSpPr>
          <p:nvPr>
            <p:ph type="body" idx="1"/>
          </p:nvPr>
        </p:nvSpPr>
        <p:spPr>
          <a:xfrm>
            <a:off x="534353" y="2677584"/>
            <a:ext cx="3303270" cy="638196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50"/>
              </a:spcBef>
              <a:spcAft>
                <a:spcPts val="0"/>
              </a:spcAft>
              <a:buClr>
                <a:schemeClr val="dk1"/>
              </a:buClr>
              <a:buSzPts val="1800"/>
              <a:buChar char="•"/>
              <a:defRPr/>
            </a:lvl1pPr>
            <a:lvl2pPr marL="914400" lvl="1" indent="-342900" algn="l">
              <a:lnSpc>
                <a:spcPct val="90000"/>
              </a:lnSpc>
              <a:spcBef>
                <a:spcPts val="425"/>
              </a:spcBef>
              <a:spcAft>
                <a:spcPts val="0"/>
              </a:spcAft>
              <a:buClr>
                <a:schemeClr val="dk1"/>
              </a:buClr>
              <a:buSzPts val="1800"/>
              <a:buChar char="•"/>
              <a:defRPr/>
            </a:lvl2pPr>
            <a:lvl3pPr marL="1371600" lvl="2" indent="-342900" algn="l">
              <a:lnSpc>
                <a:spcPct val="90000"/>
              </a:lnSpc>
              <a:spcBef>
                <a:spcPts val="425"/>
              </a:spcBef>
              <a:spcAft>
                <a:spcPts val="0"/>
              </a:spcAft>
              <a:buClr>
                <a:schemeClr val="dk1"/>
              </a:buClr>
              <a:buSzPts val="1800"/>
              <a:buChar char="•"/>
              <a:defRPr/>
            </a:lvl3pPr>
            <a:lvl4pPr marL="1828800" lvl="3" indent="-342900" algn="l">
              <a:lnSpc>
                <a:spcPct val="90000"/>
              </a:lnSpc>
              <a:spcBef>
                <a:spcPts val="425"/>
              </a:spcBef>
              <a:spcAft>
                <a:spcPts val="0"/>
              </a:spcAft>
              <a:buClr>
                <a:schemeClr val="dk1"/>
              </a:buClr>
              <a:buSzPts val="1800"/>
              <a:buChar char="•"/>
              <a:defRPr/>
            </a:lvl4pPr>
            <a:lvl5pPr marL="2286000" lvl="4" indent="-342900" algn="l">
              <a:lnSpc>
                <a:spcPct val="90000"/>
              </a:lnSpc>
              <a:spcBef>
                <a:spcPts val="425"/>
              </a:spcBef>
              <a:spcAft>
                <a:spcPts val="0"/>
              </a:spcAft>
              <a:buClr>
                <a:schemeClr val="dk1"/>
              </a:buClr>
              <a:buSzPts val="1800"/>
              <a:buChar char="•"/>
              <a:defRPr/>
            </a:lvl5pPr>
            <a:lvl6pPr marL="2743200" lvl="5" indent="-342900" algn="l">
              <a:lnSpc>
                <a:spcPct val="90000"/>
              </a:lnSpc>
              <a:spcBef>
                <a:spcPts val="425"/>
              </a:spcBef>
              <a:spcAft>
                <a:spcPts val="0"/>
              </a:spcAft>
              <a:buClr>
                <a:schemeClr val="dk1"/>
              </a:buClr>
              <a:buSzPts val="1800"/>
              <a:buChar char="•"/>
              <a:defRPr/>
            </a:lvl6pPr>
            <a:lvl7pPr marL="3200400" lvl="6" indent="-342900" algn="l">
              <a:lnSpc>
                <a:spcPct val="90000"/>
              </a:lnSpc>
              <a:spcBef>
                <a:spcPts val="425"/>
              </a:spcBef>
              <a:spcAft>
                <a:spcPts val="0"/>
              </a:spcAft>
              <a:buClr>
                <a:schemeClr val="dk1"/>
              </a:buClr>
              <a:buSzPts val="1800"/>
              <a:buChar char="•"/>
              <a:defRPr/>
            </a:lvl7pPr>
            <a:lvl8pPr marL="3657600" lvl="7" indent="-342900" algn="l">
              <a:lnSpc>
                <a:spcPct val="90000"/>
              </a:lnSpc>
              <a:spcBef>
                <a:spcPts val="425"/>
              </a:spcBef>
              <a:spcAft>
                <a:spcPts val="0"/>
              </a:spcAft>
              <a:buClr>
                <a:schemeClr val="dk1"/>
              </a:buClr>
              <a:buSzPts val="1800"/>
              <a:buChar char="•"/>
              <a:defRPr/>
            </a:lvl8pPr>
            <a:lvl9pPr marL="4114800" lvl="8" indent="-342900" algn="l">
              <a:lnSpc>
                <a:spcPct val="90000"/>
              </a:lnSpc>
              <a:spcBef>
                <a:spcPts val="425"/>
              </a:spcBef>
              <a:spcAft>
                <a:spcPts val="0"/>
              </a:spcAft>
              <a:buClr>
                <a:schemeClr val="dk1"/>
              </a:buClr>
              <a:buSzPts val="1800"/>
              <a:buChar char="•"/>
              <a:defRPr/>
            </a:lvl9pPr>
          </a:lstStyle>
          <a:p>
            <a:endParaRPr/>
          </a:p>
        </p:txBody>
      </p:sp>
      <p:sp>
        <p:nvSpPr>
          <p:cNvPr id="40" name="Google Shape;40;p6"/>
          <p:cNvSpPr txBox="1">
            <a:spLocks noGrp="1"/>
          </p:cNvSpPr>
          <p:nvPr>
            <p:ph type="body" idx="2"/>
          </p:nvPr>
        </p:nvSpPr>
        <p:spPr>
          <a:xfrm>
            <a:off x="3934778" y="2677584"/>
            <a:ext cx="3303270" cy="638196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50"/>
              </a:spcBef>
              <a:spcAft>
                <a:spcPts val="0"/>
              </a:spcAft>
              <a:buClr>
                <a:schemeClr val="dk1"/>
              </a:buClr>
              <a:buSzPts val="1800"/>
              <a:buChar char="•"/>
              <a:defRPr/>
            </a:lvl1pPr>
            <a:lvl2pPr marL="914400" lvl="1" indent="-342900" algn="l">
              <a:lnSpc>
                <a:spcPct val="90000"/>
              </a:lnSpc>
              <a:spcBef>
                <a:spcPts val="425"/>
              </a:spcBef>
              <a:spcAft>
                <a:spcPts val="0"/>
              </a:spcAft>
              <a:buClr>
                <a:schemeClr val="dk1"/>
              </a:buClr>
              <a:buSzPts val="1800"/>
              <a:buChar char="•"/>
              <a:defRPr/>
            </a:lvl2pPr>
            <a:lvl3pPr marL="1371600" lvl="2" indent="-342900" algn="l">
              <a:lnSpc>
                <a:spcPct val="90000"/>
              </a:lnSpc>
              <a:spcBef>
                <a:spcPts val="425"/>
              </a:spcBef>
              <a:spcAft>
                <a:spcPts val="0"/>
              </a:spcAft>
              <a:buClr>
                <a:schemeClr val="dk1"/>
              </a:buClr>
              <a:buSzPts val="1800"/>
              <a:buChar char="•"/>
              <a:defRPr/>
            </a:lvl3pPr>
            <a:lvl4pPr marL="1828800" lvl="3" indent="-342900" algn="l">
              <a:lnSpc>
                <a:spcPct val="90000"/>
              </a:lnSpc>
              <a:spcBef>
                <a:spcPts val="425"/>
              </a:spcBef>
              <a:spcAft>
                <a:spcPts val="0"/>
              </a:spcAft>
              <a:buClr>
                <a:schemeClr val="dk1"/>
              </a:buClr>
              <a:buSzPts val="1800"/>
              <a:buChar char="•"/>
              <a:defRPr/>
            </a:lvl4pPr>
            <a:lvl5pPr marL="2286000" lvl="4" indent="-342900" algn="l">
              <a:lnSpc>
                <a:spcPct val="90000"/>
              </a:lnSpc>
              <a:spcBef>
                <a:spcPts val="425"/>
              </a:spcBef>
              <a:spcAft>
                <a:spcPts val="0"/>
              </a:spcAft>
              <a:buClr>
                <a:schemeClr val="dk1"/>
              </a:buClr>
              <a:buSzPts val="1800"/>
              <a:buChar char="•"/>
              <a:defRPr/>
            </a:lvl5pPr>
            <a:lvl6pPr marL="2743200" lvl="5" indent="-342900" algn="l">
              <a:lnSpc>
                <a:spcPct val="90000"/>
              </a:lnSpc>
              <a:spcBef>
                <a:spcPts val="425"/>
              </a:spcBef>
              <a:spcAft>
                <a:spcPts val="0"/>
              </a:spcAft>
              <a:buClr>
                <a:schemeClr val="dk1"/>
              </a:buClr>
              <a:buSzPts val="1800"/>
              <a:buChar char="•"/>
              <a:defRPr/>
            </a:lvl6pPr>
            <a:lvl7pPr marL="3200400" lvl="6" indent="-342900" algn="l">
              <a:lnSpc>
                <a:spcPct val="90000"/>
              </a:lnSpc>
              <a:spcBef>
                <a:spcPts val="425"/>
              </a:spcBef>
              <a:spcAft>
                <a:spcPts val="0"/>
              </a:spcAft>
              <a:buClr>
                <a:schemeClr val="dk1"/>
              </a:buClr>
              <a:buSzPts val="1800"/>
              <a:buChar char="•"/>
              <a:defRPr/>
            </a:lvl7pPr>
            <a:lvl8pPr marL="3657600" lvl="7" indent="-342900" algn="l">
              <a:lnSpc>
                <a:spcPct val="90000"/>
              </a:lnSpc>
              <a:spcBef>
                <a:spcPts val="425"/>
              </a:spcBef>
              <a:spcAft>
                <a:spcPts val="0"/>
              </a:spcAft>
              <a:buClr>
                <a:schemeClr val="dk1"/>
              </a:buClr>
              <a:buSzPts val="1800"/>
              <a:buChar char="•"/>
              <a:defRPr/>
            </a:lvl8pPr>
            <a:lvl9pPr marL="4114800" lvl="8" indent="-342900" algn="l">
              <a:lnSpc>
                <a:spcPct val="90000"/>
              </a:lnSpc>
              <a:spcBef>
                <a:spcPts val="425"/>
              </a:spcBef>
              <a:spcAft>
                <a:spcPts val="0"/>
              </a:spcAft>
              <a:buClr>
                <a:schemeClr val="dk1"/>
              </a:buClr>
              <a:buSzPts val="1800"/>
              <a:buChar char="•"/>
              <a:defRPr/>
            </a:lvl9pPr>
          </a:lstStyle>
          <a:p>
            <a:endParaRPr/>
          </a:p>
        </p:txBody>
      </p:sp>
      <p:sp>
        <p:nvSpPr>
          <p:cNvPr id="41" name="Google Shape;41;p6"/>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6"/>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535365" y="535519"/>
            <a:ext cx="6703695" cy="194415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7"/>
          <p:cNvSpPr txBox="1">
            <a:spLocks noGrp="1"/>
          </p:cNvSpPr>
          <p:nvPr>
            <p:ph type="body" idx="1"/>
          </p:nvPr>
        </p:nvSpPr>
        <p:spPr>
          <a:xfrm>
            <a:off x="535366" y="2465706"/>
            <a:ext cx="3288089" cy="1208404"/>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50"/>
              </a:spcBef>
              <a:spcAft>
                <a:spcPts val="0"/>
              </a:spcAft>
              <a:buClr>
                <a:schemeClr val="dk1"/>
              </a:buClr>
              <a:buSzPts val="2040"/>
              <a:buNone/>
              <a:defRPr sz="2040" b="1"/>
            </a:lvl1pPr>
            <a:lvl2pPr marL="914400" lvl="1" indent="-228600" algn="l">
              <a:lnSpc>
                <a:spcPct val="90000"/>
              </a:lnSpc>
              <a:spcBef>
                <a:spcPts val="425"/>
              </a:spcBef>
              <a:spcAft>
                <a:spcPts val="0"/>
              </a:spcAft>
              <a:buClr>
                <a:schemeClr val="dk1"/>
              </a:buClr>
              <a:buSzPts val="1700"/>
              <a:buNone/>
              <a:defRPr sz="1700" b="1"/>
            </a:lvl2pPr>
            <a:lvl3pPr marL="1371600" lvl="2" indent="-228600" algn="l">
              <a:lnSpc>
                <a:spcPct val="90000"/>
              </a:lnSpc>
              <a:spcBef>
                <a:spcPts val="425"/>
              </a:spcBef>
              <a:spcAft>
                <a:spcPts val="0"/>
              </a:spcAft>
              <a:buClr>
                <a:schemeClr val="dk1"/>
              </a:buClr>
              <a:buSzPts val="1530"/>
              <a:buNone/>
              <a:defRPr sz="1530" b="1"/>
            </a:lvl3pPr>
            <a:lvl4pPr marL="1828800" lvl="3" indent="-228600" algn="l">
              <a:lnSpc>
                <a:spcPct val="90000"/>
              </a:lnSpc>
              <a:spcBef>
                <a:spcPts val="425"/>
              </a:spcBef>
              <a:spcAft>
                <a:spcPts val="0"/>
              </a:spcAft>
              <a:buClr>
                <a:schemeClr val="dk1"/>
              </a:buClr>
              <a:buSzPts val="1360"/>
              <a:buNone/>
              <a:defRPr sz="1360" b="1"/>
            </a:lvl4pPr>
            <a:lvl5pPr marL="2286000" lvl="4" indent="-228600" algn="l">
              <a:lnSpc>
                <a:spcPct val="90000"/>
              </a:lnSpc>
              <a:spcBef>
                <a:spcPts val="425"/>
              </a:spcBef>
              <a:spcAft>
                <a:spcPts val="0"/>
              </a:spcAft>
              <a:buClr>
                <a:schemeClr val="dk1"/>
              </a:buClr>
              <a:buSzPts val="1360"/>
              <a:buNone/>
              <a:defRPr sz="1360" b="1"/>
            </a:lvl5pPr>
            <a:lvl6pPr marL="2743200" lvl="5" indent="-228600" algn="l">
              <a:lnSpc>
                <a:spcPct val="90000"/>
              </a:lnSpc>
              <a:spcBef>
                <a:spcPts val="425"/>
              </a:spcBef>
              <a:spcAft>
                <a:spcPts val="0"/>
              </a:spcAft>
              <a:buClr>
                <a:schemeClr val="dk1"/>
              </a:buClr>
              <a:buSzPts val="1360"/>
              <a:buNone/>
              <a:defRPr sz="1360" b="1"/>
            </a:lvl6pPr>
            <a:lvl7pPr marL="3200400" lvl="6" indent="-228600" algn="l">
              <a:lnSpc>
                <a:spcPct val="90000"/>
              </a:lnSpc>
              <a:spcBef>
                <a:spcPts val="425"/>
              </a:spcBef>
              <a:spcAft>
                <a:spcPts val="0"/>
              </a:spcAft>
              <a:buClr>
                <a:schemeClr val="dk1"/>
              </a:buClr>
              <a:buSzPts val="1360"/>
              <a:buNone/>
              <a:defRPr sz="1360" b="1"/>
            </a:lvl7pPr>
            <a:lvl8pPr marL="3657600" lvl="7" indent="-228600" algn="l">
              <a:lnSpc>
                <a:spcPct val="90000"/>
              </a:lnSpc>
              <a:spcBef>
                <a:spcPts val="425"/>
              </a:spcBef>
              <a:spcAft>
                <a:spcPts val="0"/>
              </a:spcAft>
              <a:buClr>
                <a:schemeClr val="dk1"/>
              </a:buClr>
              <a:buSzPts val="1360"/>
              <a:buNone/>
              <a:defRPr sz="1360" b="1"/>
            </a:lvl8pPr>
            <a:lvl9pPr marL="4114800" lvl="8" indent="-228600" algn="l">
              <a:lnSpc>
                <a:spcPct val="90000"/>
              </a:lnSpc>
              <a:spcBef>
                <a:spcPts val="425"/>
              </a:spcBef>
              <a:spcAft>
                <a:spcPts val="0"/>
              </a:spcAft>
              <a:buClr>
                <a:schemeClr val="dk1"/>
              </a:buClr>
              <a:buSzPts val="1360"/>
              <a:buNone/>
              <a:defRPr sz="1360" b="1"/>
            </a:lvl9pPr>
          </a:lstStyle>
          <a:p>
            <a:endParaRPr/>
          </a:p>
        </p:txBody>
      </p:sp>
      <p:sp>
        <p:nvSpPr>
          <p:cNvPr id="47" name="Google Shape;47;p7"/>
          <p:cNvSpPr txBox="1">
            <a:spLocks noGrp="1"/>
          </p:cNvSpPr>
          <p:nvPr>
            <p:ph type="body" idx="2"/>
          </p:nvPr>
        </p:nvSpPr>
        <p:spPr>
          <a:xfrm>
            <a:off x="535366" y="3674110"/>
            <a:ext cx="3288089" cy="540406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50"/>
              </a:spcBef>
              <a:spcAft>
                <a:spcPts val="0"/>
              </a:spcAft>
              <a:buClr>
                <a:schemeClr val="dk1"/>
              </a:buClr>
              <a:buSzPts val="1800"/>
              <a:buChar char="•"/>
              <a:defRPr/>
            </a:lvl1pPr>
            <a:lvl2pPr marL="914400" lvl="1" indent="-342900" algn="l">
              <a:lnSpc>
                <a:spcPct val="90000"/>
              </a:lnSpc>
              <a:spcBef>
                <a:spcPts val="425"/>
              </a:spcBef>
              <a:spcAft>
                <a:spcPts val="0"/>
              </a:spcAft>
              <a:buClr>
                <a:schemeClr val="dk1"/>
              </a:buClr>
              <a:buSzPts val="1800"/>
              <a:buChar char="•"/>
              <a:defRPr/>
            </a:lvl2pPr>
            <a:lvl3pPr marL="1371600" lvl="2" indent="-342900" algn="l">
              <a:lnSpc>
                <a:spcPct val="90000"/>
              </a:lnSpc>
              <a:spcBef>
                <a:spcPts val="425"/>
              </a:spcBef>
              <a:spcAft>
                <a:spcPts val="0"/>
              </a:spcAft>
              <a:buClr>
                <a:schemeClr val="dk1"/>
              </a:buClr>
              <a:buSzPts val="1800"/>
              <a:buChar char="•"/>
              <a:defRPr/>
            </a:lvl3pPr>
            <a:lvl4pPr marL="1828800" lvl="3" indent="-342900" algn="l">
              <a:lnSpc>
                <a:spcPct val="90000"/>
              </a:lnSpc>
              <a:spcBef>
                <a:spcPts val="425"/>
              </a:spcBef>
              <a:spcAft>
                <a:spcPts val="0"/>
              </a:spcAft>
              <a:buClr>
                <a:schemeClr val="dk1"/>
              </a:buClr>
              <a:buSzPts val="1800"/>
              <a:buChar char="•"/>
              <a:defRPr/>
            </a:lvl4pPr>
            <a:lvl5pPr marL="2286000" lvl="4" indent="-342900" algn="l">
              <a:lnSpc>
                <a:spcPct val="90000"/>
              </a:lnSpc>
              <a:spcBef>
                <a:spcPts val="425"/>
              </a:spcBef>
              <a:spcAft>
                <a:spcPts val="0"/>
              </a:spcAft>
              <a:buClr>
                <a:schemeClr val="dk1"/>
              </a:buClr>
              <a:buSzPts val="1800"/>
              <a:buChar char="•"/>
              <a:defRPr/>
            </a:lvl5pPr>
            <a:lvl6pPr marL="2743200" lvl="5" indent="-342900" algn="l">
              <a:lnSpc>
                <a:spcPct val="90000"/>
              </a:lnSpc>
              <a:spcBef>
                <a:spcPts val="425"/>
              </a:spcBef>
              <a:spcAft>
                <a:spcPts val="0"/>
              </a:spcAft>
              <a:buClr>
                <a:schemeClr val="dk1"/>
              </a:buClr>
              <a:buSzPts val="1800"/>
              <a:buChar char="•"/>
              <a:defRPr/>
            </a:lvl6pPr>
            <a:lvl7pPr marL="3200400" lvl="6" indent="-342900" algn="l">
              <a:lnSpc>
                <a:spcPct val="90000"/>
              </a:lnSpc>
              <a:spcBef>
                <a:spcPts val="425"/>
              </a:spcBef>
              <a:spcAft>
                <a:spcPts val="0"/>
              </a:spcAft>
              <a:buClr>
                <a:schemeClr val="dk1"/>
              </a:buClr>
              <a:buSzPts val="1800"/>
              <a:buChar char="•"/>
              <a:defRPr/>
            </a:lvl7pPr>
            <a:lvl8pPr marL="3657600" lvl="7" indent="-342900" algn="l">
              <a:lnSpc>
                <a:spcPct val="90000"/>
              </a:lnSpc>
              <a:spcBef>
                <a:spcPts val="425"/>
              </a:spcBef>
              <a:spcAft>
                <a:spcPts val="0"/>
              </a:spcAft>
              <a:buClr>
                <a:schemeClr val="dk1"/>
              </a:buClr>
              <a:buSzPts val="1800"/>
              <a:buChar char="•"/>
              <a:defRPr/>
            </a:lvl8pPr>
            <a:lvl9pPr marL="4114800" lvl="8" indent="-342900" algn="l">
              <a:lnSpc>
                <a:spcPct val="90000"/>
              </a:lnSpc>
              <a:spcBef>
                <a:spcPts val="425"/>
              </a:spcBef>
              <a:spcAft>
                <a:spcPts val="0"/>
              </a:spcAft>
              <a:buClr>
                <a:schemeClr val="dk1"/>
              </a:buClr>
              <a:buSzPts val="1800"/>
              <a:buChar char="•"/>
              <a:defRPr/>
            </a:lvl9pPr>
          </a:lstStyle>
          <a:p>
            <a:endParaRPr/>
          </a:p>
        </p:txBody>
      </p:sp>
      <p:sp>
        <p:nvSpPr>
          <p:cNvPr id="48" name="Google Shape;48;p7"/>
          <p:cNvSpPr txBox="1">
            <a:spLocks noGrp="1"/>
          </p:cNvSpPr>
          <p:nvPr>
            <p:ph type="body" idx="3"/>
          </p:nvPr>
        </p:nvSpPr>
        <p:spPr>
          <a:xfrm>
            <a:off x="3934778" y="2465706"/>
            <a:ext cx="3304282" cy="1208404"/>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50"/>
              </a:spcBef>
              <a:spcAft>
                <a:spcPts val="0"/>
              </a:spcAft>
              <a:buClr>
                <a:schemeClr val="dk1"/>
              </a:buClr>
              <a:buSzPts val="2040"/>
              <a:buNone/>
              <a:defRPr sz="2040" b="1"/>
            </a:lvl1pPr>
            <a:lvl2pPr marL="914400" lvl="1" indent="-228600" algn="l">
              <a:lnSpc>
                <a:spcPct val="90000"/>
              </a:lnSpc>
              <a:spcBef>
                <a:spcPts val="425"/>
              </a:spcBef>
              <a:spcAft>
                <a:spcPts val="0"/>
              </a:spcAft>
              <a:buClr>
                <a:schemeClr val="dk1"/>
              </a:buClr>
              <a:buSzPts val="1700"/>
              <a:buNone/>
              <a:defRPr sz="1700" b="1"/>
            </a:lvl2pPr>
            <a:lvl3pPr marL="1371600" lvl="2" indent="-228600" algn="l">
              <a:lnSpc>
                <a:spcPct val="90000"/>
              </a:lnSpc>
              <a:spcBef>
                <a:spcPts val="425"/>
              </a:spcBef>
              <a:spcAft>
                <a:spcPts val="0"/>
              </a:spcAft>
              <a:buClr>
                <a:schemeClr val="dk1"/>
              </a:buClr>
              <a:buSzPts val="1530"/>
              <a:buNone/>
              <a:defRPr sz="1530" b="1"/>
            </a:lvl3pPr>
            <a:lvl4pPr marL="1828800" lvl="3" indent="-228600" algn="l">
              <a:lnSpc>
                <a:spcPct val="90000"/>
              </a:lnSpc>
              <a:spcBef>
                <a:spcPts val="425"/>
              </a:spcBef>
              <a:spcAft>
                <a:spcPts val="0"/>
              </a:spcAft>
              <a:buClr>
                <a:schemeClr val="dk1"/>
              </a:buClr>
              <a:buSzPts val="1360"/>
              <a:buNone/>
              <a:defRPr sz="1360" b="1"/>
            </a:lvl4pPr>
            <a:lvl5pPr marL="2286000" lvl="4" indent="-228600" algn="l">
              <a:lnSpc>
                <a:spcPct val="90000"/>
              </a:lnSpc>
              <a:spcBef>
                <a:spcPts val="425"/>
              </a:spcBef>
              <a:spcAft>
                <a:spcPts val="0"/>
              </a:spcAft>
              <a:buClr>
                <a:schemeClr val="dk1"/>
              </a:buClr>
              <a:buSzPts val="1360"/>
              <a:buNone/>
              <a:defRPr sz="1360" b="1"/>
            </a:lvl5pPr>
            <a:lvl6pPr marL="2743200" lvl="5" indent="-228600" algn="l">
              <a:lnSpc>
                <a:spcPct val="90000"/>
              </a:lnSpc>
              <a:spcBef>
                <a:spcPts val="425"/>
              </a:spcBef>
              <a:spcAft>
                <a:spcPts val="0"/>
              </a:spcAft>
              <a:buClr>
                <a:schemeClr val="dk1"/>
              </a:buClr>
              <a:buSzPts val="1360"/>
              <a:buNone/>
              <a:defRPr sz="1360" b="1"/>
            </a:lvl6pPr>
            <a:lvl7pPr marL="3200400" lvl="6" indent="-228600" algn="l">
              <a:lnSpc>
                <a:spcPct val="90000"/>
              </a:lnSpc>
              <a:spcBef>
                <a:spcPts val="425"/>
              </a:spcBef>
              <a:spcAft>
                <a:spcPts val="0"/>
              </a:spcAft>
              <a:buClr>
                <a:schemeClr val="dk1"/>
              </a:buClr>
              <a:buSzPts val="1360"/>
              <a:buNone/>
              <a:defRPr sz="1360" b="1"/>
            </a:lvl7pPr>
            <a:lvl8pPr marL="3657600" lvl="7" indent="-228600" algn="l">
              <a:lnSpc>
                <a:spcPct val="90000"/>
              </a:lnSpc>
              <a:spcBef>
                <a:spcPts val="425"/>
              </a:spcBef>
              <a:spcAft>
                <a:spcPts val="0"/>
              </a:spcAft>
              <a:buClr>
                <a:schemeClr val="dk1"/>
              </a:buClr>
              <a:buSzPts val="1360"/>
              <a:buNone/>
              <a:defRPr sz="1360" b="1"/>
            </a:lvl8pPr>
            <a:lvl9pPr marL="4114800" lvl="8" indent="-228600" algn="l">
              <a:lnSpc>
                <a:spcPct val="90000"/>
              </a:lnSpc>
              <a:spcBef>
                <a:spcPts val="425"/>
              </a:spcBef>
              <a:spcAft>
                <a:spcPts val="0"/>
              </a:spcAft>
              <a:buClr>
                <a:schemeClr val="dk1"/>
              </a:buClr>
              <a:buSzPts val="1360"/>
              <a:buNone/>
              <a:defRPr sz="1360" b="1"/>
            </a:lvl9pPr>
          </a:lstStyle>
          <a:p>
            <a:endParaRPr/>
          </a:p>
        </p:txBody>
      </p:sp>
      <p:sp>
        <p:nvSpPr>
          <p:cNvPr id="49" name="Google Shape;49;p7"/>
          <p:cNvSpPr txBox="1">
            <a:spLocks noGrp="1"/>
          </p:cNvSpPr>
          <p:nvPr>
            <p:ph type="body" idx="4"/>
          </p:nvPr>
        </p:nvSpPr>
        <p:spPr>
          <a:xfrm>
            <a:off x="3934778" y="3674110"/>
            <a:ext cx="3304282" cy="540406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50"/>
              </a:spcBef>
              <a:spcAft>
                <a:spcPts val="0"/>
              </a:spcAft>
              <a:buClr>
                <a:schemeClr val="dk1"/>
              </a:buClr>
              <a:buSzPts val="1800"/>
              <a:buChar char="•"/>
              <a:defRPr/>
            </a:lvl1pPr>
            <a:lvl2pPr marL="914400" lvl="1" indent="-342900" algn="l">
              <a:lnSpc>
                <a:spcPct val="90000"/>
              </a:lnSpc>
              <a:spcBef>
                <a:spcPts val="425"/>
              </a:spcBef>
              <a:spcAft>
                <a:spcPts val="0"/>
              </a:spcAft>
              <a:buClr>
                <a:schemeClr val="dk1"/>
              </a:buClr>
              <a:buSzPts val="1800"/>
              <a:buChar char="•"/>
              <a:defRPr/>
            </a:lvl2pPr>
            <a:lvl3pPr marL="1371600" lvl="2" indent="-342900" algn="l">
              <a:lnSpc>
                <a:spcPct val="90000"/>
              </a:lnSpc>
              <a:spcBef>
                <a:spcPts val="425"/>
              </a:spcBef>
              <a:spcAft>
                <a:spcPts val="0"/>
              </a:spcAft>
              <a:buClr>
                <a:schemeClr val="dk1"/>
              </a:buClr>
              <a:buSzPts val="1800"/>
              <a:buChar char="•"/>
              <a:defRPr/>
            </a:lvl3pPr>
            <a:lvl4pPr marL="1828800" lvl="3" indent="-342900" algn="l">
              <a:lnSpc>
                <a:spcPct val="90000"/>
              </a:lnSpc>
              <a:spcBef>
                <a:spcPts val="425"/>
              </a:spcBef>
              <a:spcAft>
                <a:spcPts val="0"/>
              </a:spcAft>
              <a:buClr>
                <a:schemeClr val="dk1"/>
              </a:buClr>
              <a:buSzPts val="1800"/>
              <a:buChar char="•"/>
              <a:defRPr/>
            </a:lvl4pPr>
            <a:lvl5pPr marL="2286000" lvl="4" indent="-342900" algn="l">
              <a:lnSpc>
                <a:spcPct val="90000"/>
              </a:lnSpc>
              <a:spcBef>
                <a:spcPts val="425"/>
              </a:spcBef>
              <a:spcAft>
                <a:spcPts val="0"/>
              </a:spcAft>
              <a:buClr>
                <a:schemeClr val="dk1"/>
              </a:buClr>
              <a:buSzPts val="1800"/>
              <a:buChar char="•"/>
              <a:defRPr/>
            </a:lvl5pPr>
            <a:lvl6pPr marL="2743200" lvl="5" indent="-342900" algn="l">
              <a:lnSpc>
                <a:spcPct val="90000"/>
              </a:lnSpc>
              <a:spcBef>
                <a:spcPts val="425"/>
              </a:spcBef>
              <a:spcAft>
                <a:spcPts val="0"/>
              </a:spcAft>
              <a:buClr>
                <a:schemeClr val="dk1"/>
              </a:buClr>
              <a:buSzPts val="1800"/>
              <a:buChar char="•"/>
              <a:defRPr/>
            </a:lvl6pPr>
            <a:lvl7pPr marL="3200400" lvl="6" indent="-342900" algn="l">
              <a:lnSpc>
                <a:spcPct val="90000"/>
              </a:lnSpc>
              <a:spcBef>
                <a:spcPts val="425"/>
              </a:spcBef>
              <a:spcAft>
                <a:spcPts val="0"/>
              </a:spcAft>
              <a:buClr>
                <a:schemeClr val="dk1"/>
              </a:buClr>
              <a:buSzPts val="1800"/>
              <a:buChar char="•"/>
              <a:defRPr/>
            </a:lvl7pPr>
            <a:lvl8pPr marL="3657600" lvl="7" indent="-342900" algn="l">
              <a:lnSpc>
                <a:spcPct val="90000"/>
              </a:lnSpc>
              <a:spcBef>
                <a:spcPts val="425"/>
              </a:spcBef>
              <a:spcAft>
                <a:spcPts val="0"/>
              </a:spcAft>
              <a:buClr>
                <a:schemeClr val="dk1"/>
              </a:buClr>
              <a:buSzPts val="1800"/>
              <a:buChar char="•"/>
              <a:defRPr/>
            </a:lvl8pPr>
            <a:lvl9pPr marL="4114800" lvl="8" indent="-342900" algn="l">
              <a:lnSpc>
                <a:spcPct val="90000"/>
              </a:lnSpc>
              <a:spcBef>
                <a:spcPts val="425"/>
              </a:spcBef>
              <a:spcAft>
                <a:spcPts val="0"/>
              </a:spcAft>
              <a:buClr>
                <a:schemeClr val="dk1"/>
              </a:buClr>
              <a:buSzPts val="1800"/>
              <a:buChar char="•"/>
              <a:defRPr/>
            </a:lvl9pPr>
          </a:lstStyle>
          <a:p>
            <a:endParaRPr/>
          </a:p>
        </p:txBody>
      </p:sp>
      <p:sp>
        <p:nvSpPr>
          <p:cNvPr id="50" name="Google Shape;50;p7"/>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7"/>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8"/>
          <p:cNvSpPr txBox="1">
            <a:spLocks noGrp="1"/>
          </p:cNvSpPr>
          <p:nvPr>
            <p:ph type="title"/>
          </p:nvPr>
        </p:nvSpPr>
        <p:spPr>
          <a:xfrm>
            <a:off x="534353" y="535519"/>
            <a:ext cx="6703695" cy="194415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8"/>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535365" y="670560"/>
            <a:ext cx="2506801" cy="23469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720"/>
              <a:buFont typeface="Calibri"/>
              <a:buNone/>
              <a:defRPr sz="27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304282" y="1448226"/>
            <a:ext cx="3934778" cy="7147983"/>
          </a:xfrm>
          <a:prstGeom prst="rect">
            <a:avLst/>
          </a:prstGeom>
          <a:noFill/>
          <a:ln>
            <a:noFill/>
          </a:ln>
        </p:spPr>
        <p:txBody>
          <a:bodyPr spcFirstLastPara="1" wrap="square" lIns="91425" tIns="45700" rIns="91425" bIns="45700" anchor="t" anchorCtr="0">
            <a:normAutofit/>
          </a:bodyPr>
          <a:lstStyle>
            <a:lvl1pPr marL="457200" lvl="0" indent="-401320" algn="l">
              <a:lnSpc>
                <a:spcPct val="90000"/>
              </a:lnSpc>
              <a:spcBef>
                <a:spcPts val="850"/>
              </a:spcBef>
              <a:spcAft>
                <a:spcPts val="0"/>
              </a:spcAft>
              <a:buClr>
                <a:schemeClr val="dk1"/>
              </a:buClr>
              <a:buSzPts val="2720"/>
              <a:buChar char="•"/>
              <a:defRPr sz="2720"/>
            </a:lvl1pPr>
            <a:lvl2pPr marL="914400" lvl="1" indent="-379730" algn="l">
              <a:lnSpc>
                <a:spcPct val="90000"/>
              </a:lnSpc>
              <a:spcBef>
                <a:spcPts val="425"/>
              </a:spcBef>
              <a:spcAft>
                <a:spcPts val="0"/>
              </a:spcAft>
              <a:buClr>
                <a:schemeClr val="dk1"/>
              </a:buClr>
              <a:buSzPts val="2380"/>
              <a:buChar char="•"/>
              <a:defRPr sz="2380"/>
            </a:lvl2pPr>
            <a:lvl3pPr marL="1371600" lvl="2" indent="-358139" algn="l">
              <a:lnSpc>
                <a:spcPct val="90000"/>
              </a:lnSpc>
              <a:spcBef>
                <a:spcPts val="425"/>
              </a:spcBef>
              <a:spcAft>
                <a:spcPts val="0"/>
              </a:spcAft>
              <a:buClr>
                <a:schemeClr val="dk1"/>
              </a:buClr>
              <a:buSzPts val="2040"/>
              <a:buChar char="•"/>
              <a:defRPr sz="2040"/>
            </a:lvl3pPr>
            <a:lvl4pPr marL="1828800" lvl="3" indent="-336550" algn="l">
              <a:lnSpc>
                <a:spcPct val="90000"/>
              </a:lnSpc>
              <a:spcBef>
                <a:spcPts val="425"/>
              </a:spcBef>
              <a:spcAft>
                <a:spcPts val="0"/>
              </a:spcAft>
              <a:buClr>
                <a:schemeClr val="dk1"/>
              </a:buClr>
              <a:buSzPts val="1700"/>
              <a:buChar char="•"/>
              <a:defRPr sz="1700"/>
            </a:lvl4pPr>
            <a:lvl5pPr marL="2286000" lvl="4" indent="-336550" algn="l">
              <a:lnSpc>
                <a:spcPct val="90000"/>
              </a:lnSpc>
              <a:spcBef>
                <a:spcPts val="425"/>
              </a:spcBef>
              <a:spcAft>
                <a:spcPts val="0"/>
              </a:spcAft>
              <a:buClr>
                <a:schemeClr val="dk1"/>
              </a:buClr>
              <a:buSzPts val="1700"/>
              <a:buChar char="•"/>
              <a:defRPr sz="1700"/>
            </a:lvl5pPr>
            <a:lvl6pPr marL="2743200" lvl="5" indent="-336550" algn="l">
              <a:lnSpc>
                <a:spcPct val="90000"/>
              </a:lnSpc>
              <a:spcBef>
                <a:spcPts val="425"/>
              </a:spcBef>
              <a:spcAft>
                <a:spcPts val="0"/>
              </a:spcAft>
              <a:buClr>
                <a:schemeClr val="dk1"/>
              </a:buClr>
              <a:buSzPts val="1700"/>
              <a:buChar char="•"/>
              <a:defRPr sz="1700"/>
            </a:lvl6pPr>
            <a:lvl7pPr marL="3200400" lvl="6" indent="-336550" algn="l">
              <a:lnSpc>
                <a:spcPct val="90000"/>
              </a:lnSpc>
              <a:spcBef>
                <a:spcPts val="425"/>
              </a:spcBef>
              <a:spcAft>
                <a:spcPts val="0"/>
              </a:spcAft>
              <a:buClr>
                <a:schemeClr val="dk1"/>
              </a:buClr>
              <a:buSzPts val="1700"/>
              <a:buChar char="•"/>
              <a:defRPr sz="1700"/>
            </a:lvl7pPr>
            <a:lvl8pPr marL="3657600" lvl="7" indent="-336550" algn="l">
              <a:lnSpc>
                <a:spcPct val="90000"/>
              </a:lnSpc>
              <a:spcBef>
                <a:spcPts val="425"/>
              </a:spcBef>
              <a:spcAft>
                <a:spcPts val="0"/>
              </a:spcAft>
              <a:buClr>
                <a:schemeClr val="dk1"/>
              </a:buClr>
              <a:buSzPts val="1700"/>
              <a:buChar char="•"/>
              <a:defRPr sz="1700"/>
            </a:lvl8pPr>
            <a:lvl9pPr marL="4114800" lvl="8" indent="-336550" algn="l">
              <a:lnSpc>
                <a:spcPct val="90000"/>
              </a:lnSpc>
              <a:spcBef>
                <a:spcPts val="425"/>
              </a:spcBef>
              <a:spcAft>
                <a:spcPts val="0"/>
              </a:spcAft>
              <a:buClr>
                <a:schemeClr val="dk1"/>
              </a:buClr>
              <a:buSzPts val="1700"/>
              <a:buChar char="•"/>
              <a:defRPr sz="1700"/>
            </a:lvl9pPr>
          </a:lstStyle>
          <a:p>
            <a:endParaRPr/>
          </a:p>
        </p:txBody>
      </p:sp>
      <p:sp>
        <p:nvSpPr>
          <p:cNvPr id="61" name="Google Shape;61;p9"/>
          <p:cNvSpPr txBox="1">
            <a:spLocks noGrp="1"/>
          </p:cNvSpPr>
          <p:nvPr>
            <p:ph type="body" idx="2"/>
          </p:nvPr>
        </p:nvSpPr>
        <p:spPr>
          <a:xfrm>
            <a:off x="535365" y="3017520"/>
            <a:ext cx="2506801" cy="5590329"/>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50"/>
              </a:spcBef>
              <a:spcAft>
                <a:spcPts val="0"/>
              </a:spcAft>
              <a:buClr>
                <a:schemeClr val="dk1"/>
              </a:buClr>
              <a:buSzPts val="1360"/>
              <a:buNone/>
              <a:defRPr sz="1360"/>
            </a:lvl1pPr>
            <a:lvl2pPr marL="914400" lvl="1" indent="-228600" algn="l">
              <a:lnSpc>
                <a:spcPct val="90000"/>
              </a:lnSpc>
              <a:spcBef>
                <a:spcPts val="425"/>
              </a:spcBef>
              <a:spcAft>
                <a:spcPts val="0"/>
              </a:spcAft>
              <a:buClr>
                <a:schemeClr val="dk1"/>
              </a:buClr>
              <a:buSzPts val="1190"/>
              <a:buNone/>
              <a:defRPr sz="1190"/>
            </a:lvl2pPr>
            <a:lvl3pPr marL="1371600" lvl="2" indent="-228600" algn="l">
              <a:lnSpc>
                <a:spcPct val="90000"/>
              </a:lnSpc>
              <a:spcBef>
                <a:spcPts val="425"/>
              </a:spcBef>
              <a:spcAft>
                <a:spcPts val="0"/>
              </a:spcAft>
              <a:buClr>
                <a:schemeClr val="dk1"/>
              </a:buClr>
              <a:buSzPts val="1020"/>
              <a:buNone/>
              <a:defRPr sz="1020"/>
            </a:lvl3pPr>
            <a:lvl4pPr marL="1828800" lvl="3" indent="-228600" algn="l">
              <a:lnSpc>
                <a:spcPct val="90000"/>
              </a:lnSpc>
              <a:spcBef>
                <a:spcPts val="425"/>
              </a:spcBef>
              <a:spcAft>
                <a:spcPts val="0"/>
              </a:spcAft>
              <a:buClr>
                <a:schemeClr val="dk1"/>
              </a:buClr>
              <a:buSzPts val="850"/>
              <a:buNone/>
              <a:defRPr sz="850"/>
            </a:lvl4pPr>
            <a:lvl5pPr marL="2286000" lvl="4" indent="-228600" algn="l">
              <a:lnSpc>
                <a:spcPct val="90000"/>
              </a:lnSpc>
              <a:spcBef>
                <a:spcPts val="425"/>
              </a:spcBef>
              <a:spcAft>
                <a:spcPts val="0"/>
              </a:spcAft>
              <a:buClr>
                <a:schemeClr val="dk1"/>
              </a:buClr>
              <a:buSzPts val="850"/>
              <a:buNone/>
              <a:defRPr sz="850"/>
            </a:lvl5pPr>
            <a:lvl6pPr marL="2743200" lvl="5" indent="-228600" algn="l">
              <a:lnSpc>
                <a:spcPct val="90000"/>
              </a:lnSpc>
              <a:spcBef>
                <a:spcPts val="425"/>
              </a:spcBef>
              <a:spcAft>
                <a:spcPts val="0"/>
              </a:spcAft>
              <a:buClr>
                <a:schemeClr val="dk1"/>
              </a:buClr>
              <a:buSzPts val="850"/>
              <a:buNone/>
              <a:defRPr sz="850"/>
            </a:lvl6pPr>
            <a:lvl7pPr marL="3200400" lvl="6" indent="-228600" algn="l">
              <a:lnSpc>
                <a:spcPct val="90000"/>
              </a:lnSpc>
              <a:spcBef>
                <a:spcPts val="425"/>
              </a:spcBef>
              <a:spcAft>
                <a:spcPts val="0"/>
              </a:spcAft>
              <a:buClr>
                <a:schemeClr val="dk1"/>
              </a:buClr>
              <a:buSzPts val="850"/>
              <a:buNone/>
              <a:defRPr sz="850"/>
            </a:lvl7pPr>
            <a:lvl8pPr marL="3657600" lvl="7" indent="-228600" algn="l">
              <a:lnSpc>
                <a:spcPct val="90000"/>
              </a:lnSpc>
              <a:spcBef>
                <a:spcPts val="425"/>
              </a:spcBef>
              <a:spcAft>
                <a:spcPts val="0"/>
              </a:spcAft>
              <a:buClr>
                <a:schemeClr val="dk1"/>
              </a:buClr>
              <a:buSzPts val="850"/>
              <a:buNone/>
              <a:defRPr sz="850"/>
            </a:lvl8pPr>
            <a:lvl9pPr marL="4114800" lvl="8" indent="-228600" algn="l">
              <a:lnSpc>
                <a:spcPct val="90000"/>
              </a:lnSpc>
              <a:spcBef>
                <a:spcPts val="425"/>
              </a:spcBef>
              <a:spcAft>
                <a:spcPts val="0"/>
              </a:spcAft>
              <a:buClr>
                <a:schemeClr val="dk1"/>
              </a:buClr>
              <a:buSzPts val="850"/>
              <a:buNone/>
              <a:defRPr sz="850"/>
            </a:lvl9pPr>
          </a:lstStyle>
          <a:p>
            <a:endParaRPr/>
          </a:p>
        </p:txBody>
      </p:sp>
      <p:sp>
        <p:nvSpPr>
          <p:cNvPr id="62" name="Google Shape;62;p9"/>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535365" y="670560"/>
            <a:ext cx="2506801" cy="23469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720"/>
              <a:buFont typeface="Calibri"/>
              <a:buNone/>
              <a:defRPr sz="27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3304282" y="1448226"/>
            <a:ext cx="3934778" cy="7147983"/>
          </a:xfrm>
          <a:prstGeom prst="rect">
            <a:avLst/>
          </a:prstGeom>
          <a:noFill/>
          <a:ln>
            <a:noFill/>
          </a:ln>
        </p:spPr>
      </p:sp>
      <p:sp>
        <p:nvSpPr>
          <p:cNvPr id="68" name="Google Shape;68;p10"/>
          <p:cNvSpPr txBox="1">
            <a:spLocks noGrp="1"/>
          </p:cNvSpPr>
          <p:nvPr>
            <p:ph type="body" idx="1"/>
          </p:nvPr>
        </p:nvSpPr>
        <p:spPr>
          <a:xfrm>
            <a:off x="535365" y="3017520"/>
            <a:ext cx="2506801" cy="5590329"/>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50"/>
              </a:spcBef>
              <a:spcAft>
                <a:spcPts val="0"/>
              </a:spcAft>
              <a:buClr>
                <a:schemeClr val="dk1"/>
              </a:buClr>
              <a:buSzPts val="1360"/>
              <a:buNone/>
              <a:defRPr sz="1360"/>
            </a:lvl1pPr>
            <a:lvl2pPr marL="914400" lvl="1" indent="-228600" algn="l">
              <a:lnSpc>
                <a:spcPct val="90000"/>
              </a:lnSpc>
              <a:spcBef>
                <a:spcPts val="425"/>
              </a:spcBef>
              <a:spcAft>
                <a:spcPts val="0"/>
              </a:spcAft>
              <a:buClr>
                <a:schemeClr val="dk1"/>
              </a:buClr>
              <a:buSzPts val="1190"/>
              <a:buNone/>
              <a:defRPr sz="1190"/>
            </a:lvl2pPr>
            <a:lvl3pPr marL="1371600" lvl="2" indent="-228600" algn="l">
              <a:lnSpc>
                <a:spcPct val="90000"/>
              </a:lnSpc>
              <a:spcBef>
                <a:spcPts val="425"/>
              </a:spcBef>
              <a:spcAft>
                <a:spcPts val="0"/>
              </a:spcAft>
              <a:buClr>
                <a:schemeClr val="dk1"/>
              </a:buClr>
              <a:buSzPts val="1020"/>
              <a:buNone/>
              <a:defRPr sz="1020"/>
            </a:lvl3pPr>
            <a:lvl4pPr marL="1828800" lvl="3" indent="-228600" algn="l">
              <a:lnSpc>
                <a:spcPct val="90000"/>
              </a:lnSpc>
              <a:spcBef>
                <a:spcPts val="425"/>
              </a:spcBef>
              <a:spcAft>
                <a:spcPts val="0"/>
              </a:spcAft>
              <a:buClr>
                <a:schemeClr val="dk1"/>
              </a:buClr>
              <a:buSzPts val="850"/>
              <a:buNone/>
              <a:defRPr sz="850"/>
            </a:lvl4pPr>
            <a:lvl5pPr marL="2286000" lvl="4" indent="-228600" algn="l">
              <a:lnSpc>
                <a:spcPct val="90000"/>
              </a:lnSpc>
              <a:spcBef>
                <a:spcPts val="425"/>
              </a:spcBef>
              <a:spcAft>
                <a:spcPts val="0"/>
              </a:spcAft>
              <a:buClr>
                <a:schemeClr val="dk1"/>
              </a:buClr>
              <a:buSzPts val="850"/>
              <a:buNone/>
              <a:defRPr sz="850"/>
            </a:lvl5pPr>
            <a:lvl6pPr marL="2743200" lvl="5" indent="-228600" algn="l">
              <a:lnSpc>
                <a:spcPct val="90000"/>
              </a:lnSpc>
              <a:spcBef>
                <a:spcPts val="425"/>
              </a:spcBef>
              <a:spcAft>
                <a:spcPts val="0"/>
              </a:spcAft>
              <a:buClr>
                <a:schemeClr val="dk1"/>
              </a:buClr>
              <a:buSzPts val="850"/>
              <a:buNone/>
              <a:defRPr sz="850"/>
            </a:lvl6pPr>
            <a:lvl7pPr marL="3200400" lvl="6" indent="-228600" algn="l">
              <a:lnSpc>
                <a:spcPct val="90000"/>
              </a:lnSpc>
              <a:spcBef>
                <a:spcPts val="425"/>
              </a:spcBef>
              <a:spcAft>
                <a:spcPts val="0"/>
              </a:spcAft>
              <a:buClr>
                <a:schemeClr val="dk1"/>
              </a:buClr>
              <a:buSzPts val="850"/>
              <a:buNone/>
              <a:defRPr sz="850"/>
            </a:lvl7pPr>
            <a:lvl8pPr marL="3657600" lvl="7" indent="-228600" algn="l">
              <a:lnSpc>
                <a:spcPct val="90000"/>
              </a:lnSpc>
              <a:spcBef>
                <a:spcPts val="425"/>
              </a:spcBef>
              <a:spcAft>
                <a:spcPts val="0"/>
              </a:spcAft>
              <a:buClr>
                <a:schemeClr val="dk1"/>
              </a:buClr>
              <a:buSzPts val="850"/>
              <a:buNone/>
              <a:defRPr sz="850"/>
            </a:lvl8pPr>
            <a:lvl9pPr marL="4114800" lvl="8" indent="-228600" algn="l">
              <a:lnSpc>
                <a:spcPct val="90000"/>
              </a:lnSpc>
              <a:spcBef>
                <a:spcPts val="425"/>
              </a:spcBef>
              <a:spcAft>
                <a:spcPts val="0"/>
              </a:spcAft>
              <a:buClr>
                <a:schemeClr val="dk1"/>
              </a:buClr>
              <a:buSzPts val="850"/>
              <a:buNone/>
              <a:defRPr sz="850"/>
            </a:lvl9pPr>
          </a:lstStyle>
          <a:p>
            <a:endParaRPr/>
          </a:p>
        </p:txBody>
      </p:sp>
      <p:sp>
        <p:nvSpPr>
          <p:cNvPr id="69" name="Google Shape;69;p10"/>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534353" y="535519"/>
            <a:ext cx="6703695" cy="1944159"/>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740"/>
              <a:buFont typeface="Calibri"/>
              <a:buNone/>
              <a:defRPr sz="374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534353" y="2677584"/>
            <a:ext cx="6703695" cy="6381962"/>
          </a:xfrm>
          <a:prstGeom prst="rect">
            <a:avLst/>
          </a:prstGeom>
          <a:noFill/>
          <a:ln>
            <a:noFill/>
          </a:ln>
        </p:spPr>
        <p:txBody>
          <a:bodyPr spcFirstLastPara="1" wrap="square" lIns="91425" tIns="45700" rIns="91425" bIns="45700" anchor="t" anchorCtr="0">
            <a:normAutofit/>
          </a:bodyPr>
          <a:lstStyle>
            <a:lvl1pPr marL="457200" marR="0" lvl="0" indent="-379730" algn="l" rtl="0">
              <a:lnSpc>
                <a:spcPct val="90000"/>
              </a:lnSpc>
              <a:spcBef>
                <a:spcPts val="850"/>
              </a:spcBef>
              <a:spcAft>
                <a:spcPts val="0"/>
              </a:spcAft>
              <a:buClr>
                <a:schemeClr val="dk1"/>
              </a:buClr>
              <a:buSzPts val="2380"/>
              <a:buFont typeface="Arial"/>
              <a:buChar char="•"/>
              <a:defRPr sz="2380" b="0" i="0" u="none" strike="noStrike" cap="none">
                <a:solidFill>
                  <a:schemeClr val="dk1"/>
                </a:solidFill>
                <a:latin typeface="Calibri"/>
                <a:ea typeface="Calibri"/>
                <a:cs typeface="Calibri"/>
                <a:sym typeface="Calibri"/>
              </a:defRPr>
            </a:lvl1pPr>
            <a:lvl2pPr marL="914400" marR="0" lvl="1" indent="-358140" algn="l" rtl="0">
              <a:lnSpc>
                <a:spcPct val="90000"/>
              </a:lnSpc>
              <a:spcBef>
                <a:spcPts val="425"/>
              </a:spcBef>
              <a:spcAft>
                <a:spcPts val="0"/>
              </a:spcAft>
              <a:buClr>
                <a:schemeClr val="dk1"/>
              </a:buClr>
              <a:buSzPts val="2040"/>
              <a:buFont typeface="Arial"/>
              <a:buChar char="•"/>
              <a:defRPr sz="2040" b="0" i="0" u="none" strike="noStrike" cap="none">
                <a:solidFill>
                  <a:schemeClr val="dk1"/>
                </a:solidFill>
                <a:latin typeface="Calibri"/>
                <a:ea typeface="Calibri"/>
                <a:cs typeface="Calibri"/>
                <a:sym typeface="Calibri"/>
              </a:defRPr>
            </a:lvl2pPr>
            <a:lvl3pPr marL="1371600" marR="0" lvl="2" indent="-336550" algn="l" rtl="0">
              <a:lnSpc>
                <a:spcPct val="90000"/>
              </a:lnSpc>
              <a:spcBef>
                <a:spcPts val="425"/>
              </a:spcBef>
              <a:spcAft>
                <a:spcPts val="0"/>
              </a:spcAft>
              <a:buClr>
                <a:schemeClr val="dk1"/>
              </a:buClr>
              <a:buSzPts val="1700"/>
              <a:buFont typeface="Arial"/>
              <a:buChar char="•"/>
              <a:defRPr sz="1700" b="0" i="0" u="none" strike="noStrike" cap="none">
                <a:solidFill>
                  <a:schemeClr val="dk1"/>
                </a:solidFill>
                <a:latin typeface="Calibri"/>
                <a:ea typeface="Calibri"/>
                <a:cs typeface="Calibri"/>
                <a:sym typeface="Calibri"/>
              </a:defRPr>
            </a:lvl3pPr>
            <a:lvl4pPr marL="1828800" marR="0" lvl="3" indent="-325755" algn="l" rtl="0">
              <a:lnSpc>
                <a:spcPct val="90000"/>
              </a:lnSpc>
              <a:spcBef>
                <a:spcPts val="425"/>
              </a:spcBef>
              <a:spcAft>
                <a:spcPts val="0"/>
              </a:spcAft>
              <a:buClr>
                <a:schemeClr val="dk1"/>
              </a:buClr>
              <a:buSzPts val="1530"/>
              <a:buFont typeface="Arial"/>
              <a:buChar char="•"/>
              <a:defRPr sz="1530" b="0" i="0" u="none" strike="noStrike" cap="none">
                <a:solidFill>
                  <a:schemeClr val="dk1"/>
                </a:solidFill>
                <a:latin typeface="Calibri"/>
                <a:ea typeface="Calibri"/>
                <a:cs typeface="Calibri"/>
                <a:sym typeface="Calibri"/>
              </a:defRPr>
            </a:lvl4pPr>
            <a:lvl5pPr marL="2286000" marR="0" lvl="4" indent="-325754" algn="l" rtl="0">
              <a:lnSpc>
                <a:spcPct val="90000"/>
              </a:lnSpc>
              <a:spcBef>
                <a:spcPts val="425"/>
              </a:spcBef>
              <a:spcAft>
                <a:spcPts val="0"/>
              </a:spcAft>
              <a:buClr>
                <a:schemeClr val="dk1"/>
              </a:buClr>
              <a:buSzPts val="1530"/>
              <a:buFont typeface="Arial"/>
              <a:buChar char="•"/>
              <a:defRPr sz="1530" b="0" i="0" u="none" strike="noStrike" cap="none">
                <a:solidFill>
                  <a:schemeClr val="dk1"/>
                </a:solidFill>
                <a:latin typeface="Calibri"/>
                <a:ea typeface="Calibri"/>
                <a:cs typeface="Calibri"/>
                <a:sym typeface="Calibri"/>
              </a:defRPr>
            </a:lvl5pPr>
            <a:lvl6pPr marL="2743200" marR="0" lvl="5" indent="-325754" algn="l" rtl="0">
              <a:lnSpc>
                <a:spcPct val="90000"/>
              </a:lnSpc>
              <a:spcBef>
                <a:spcPts val="425"/>
              </a:spcBef>
              <a:spcAft>
                <a:spcPts val="0"/>
              </a:spcAft>
              <a:buClr>
                <a:schemeClr val="dk1"/>
              </a:buClr>
              <a:buSzPts val="1530"/>
              <a:buFont typeface="Arial"/>
              <a:buChar char="•"/>
              <a:defRPr sz="1530" b="0" i="0" u="none" strike="noStrike" cap="none">
                <a:solidFill>
                  <a:schemeClr val="dk1"/>
                </a:solidFill>
                <a:latin typeface="Calibri"/>
                <a:ea typeface="Calibri"/>
                <a:cs typeface="Calibri"/>
                <a:sym typeface="Calibri"/>
              </a:defRPr>
            </a:lvl6pPr>
            <a:lvl7pPr marL="3200400" marR="0" lvl="6" indent="-325754" algn="l" rtl="0">
              <a:lnSpc>
                <a:spcPct val="90000"/>
              </a:lnSpc>
              <a:spcBef>
                <a:spcPts val="425"/>
              </a:spcBef>
              <a:spcAft>
                <a:spcPts val="0"/>
              </a:spcAft>
              <a:buClr>
                <a:schemeClr val="dk1"/>
              </a:buClr>
              <a:buSzPts val="1530"/>
              <a:buFont typeface="Arial"/>
              <a:buChar char="•"/>
              <a:defRPr sz="1530" b="0" i="0" u="none" strike="noStrike" cap="none">
                <a:solidFill>
                  <a:schemeClr val="dk1"/>
                </a:solidFill>
                <a:latin typeface="Calibri"/>
                <a:ea typeface="Calibri"/>
                <a:cs typeface="Calibri"/>
                <a:sym typeface="Calibri"/>
              </a:defRPr>
            </a:lvl7pPr>
            <a:lvl8pPr marL="3657600" marR="0" lvl="7" indent="-325754" algn="l" rtl="0">
              <a:lnSpc>
                <a:spcPct val="90000"/>
              </a:lnSpc>
              <a:spcBef>
                <a:spcPts val="425"/>
              </a:spcBef>
              <a:spcAft>
                <a:spcPts val="0"/>
              </a:spcAft>
              <a:buClr>
                <a:schemeClr val="dk1"/>
              </a:buClr>
              <a:buSzPts val="1530"/>
              <a:buFont typeface="Arial"/>
              <a:buChar char="•"/>
              <a:defRPr sz="1530" b="0" i="0" u="none" strike="noStrike" cap="none">
                <a:solidFill>
                  <a:schemeClr val="dk1"/>
                </a:solidFill>
                <a:latin typeface="Calibri"/>
                <a:ea typeface="Calibri"/>
                <a:cs typeface="Calibri"/>
                <a:sym typeface="Calibri"/>
              </a:defRPr>
            </a:lvl8pPr>
            <a:lvl9pPr marL="4114800" marR="0" lvl="8" indent="-325754" algn="l" rtl="0">
              <a:lnSpc>
                <a:spcPct val="90000"/>
              </a:lnSpc>
              <a:spcBef>
                <a:spcPts val="425"/>
              </a:spcBef>
              <a:spcAft>
                <a:spcPts val="0"/>
              </a:spcAft>
              <a:buClr>
                <a:schemeClr val="dk1"/>
              </a:buClr>
              <a:buSzPts val="1530"/>
              <a:buFont typeface="Arial"/>
              <a:buChar char="•"/>
              <a:defRPr sz="153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2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02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20" b="0" i="0" u="none" strike="noStrike" cap="none">
                <a:solidFill>
                  <a:srgbClr val="888888"/>
                </a:solidFill>
                <a:latin typeface="Calibri"/>
                <a:ea typeface="Calibri"/>
                <a:cs typeface="Calibri"/>
                <a:sym typeface="Calibri"/>
              </a:defRPr>
            </a:lvl1pPr>
            <a:lvl2pPr marL="0" marR="0" lvl="1" indent="0" algn="r" rtl="0">
              <a:spcBef>
                <a:spcPts val="0"/>
              </a:spcBef>
              <a:buNone/>
              <a:defRPr sz="1020" b="0" i="0" u="none" strike="noStrike" cap="none">
                <a:solidFill>
                  <a:srgbClr val="888888"/>
                </a:solidFill>
                <a:latin typeface="Calibri"/>
                <a:ea typeface="Calibri"/>
                <a:cs typeface="Calibri"/>
                <a:sym typeface="Calibri"/>
              </a:defRPr>
            </a:lvl2pPr>
            <a:lvl3pPr marL="0" marR="0" lvl="2" indent="0" algn="r" rtl="0">
              <a:spcBef>
                <a:spcPts val="0"/>
              </a:spcBef>
              <a:buNone/>
              <a:defRPr sz="1020" b="0" i="0" u="none" strike="noStrike" cap="none">
                <a:solidFill>
                  <a:srgbClr val="888888"/>
                </a:solidFill>
                <a:latin typeface="Calibri"/>
                <a:ea typeface="Calibri"/>
                <a:cs typeface="Calibri"/>
                <a:sym typeface="Calibri"/>
              </a:defRPr>
            </a:lvl3pPr>
            <a:lvl4pPr marL="0" marR="0" lvl="3" indent="0" algn="r" rtl="0">
              <a:spcBef>
                <a:spcPts val="0"/>
              </a:spcBef>
              <a:buNone/>
              <a:defRPr sz="1020" b="0" i="0" u="none" strike="noStrike" cap="none">
                <a:solidFill>
                  <a:srgbClr val="888888"/>
                </a:solidFill>
                <a:latin typeface="Calibri"/>
                <a:ea typeface="Calibri"/>
                <a:cs typeface="Calibri"/>
                <a:sym typeface="Calibri"/>
              </a:defRPr>
            </a:lvl4pPr>
            <a:lvl5pPr marL="0" marR="0" lvl="4" indent="0" algn="r" rtl="0">
              <a:spcBef>
                <a:spcPts val="0"/>
              </a:spcBef>
              <a:buNone/>
              <a:defRPr sz="1020" b="0" i="0" u="none" strike="noStrike" cap="none">
                <a:solidFill>
                  <a:srgbClr val="888888"/>
                </a:solidFill>
                <a:latin typeface="Calibri"/>
                <a:ea typeface="Calibri"/>
                <a:cs typeface="Calibri"/>
                <a:sym typeface="Calibri"/>
              </a:defRPr>
            </a:lvl5pPr>
            <a:lvl6pPr marL="0" marR="0" lvl="5" indent="0" algn="r" rtl="0">
              <a:spcBef>
                <a:spcPts val="0"/>
              </a:spcBef>
              <a:buNone/>
              <a:defRPr sz="1020" b="0" i="0" u="none" strike="noStrike" cap="none">
                <a:solidFill>
                  <a:srgbClr val="888888"/>
                </a:solidFill>
                <a:latin typeface="Calibri"/>
                <a:ea typeface="Calibri"/>
                <a:cs typeface="Calibri"/>
                <a:sym typeface="Calibri"/>
              </a:defRPr>
            </a:lvl6pPr>
            <a:lvl7pPr marL="0" marR="0" lvl="6" indent="0" algn="r" rtl="0">
              <a:spcBef>
                <a:spcPts val="0"/>
              </a:spcBef>
              <a:buNone/>
              <a:defRPr sz="1020" b="0" i="0" u="none" strike="noStrike" cap="none">
                <a:solidFill>
                  <a:srgbClr val="888888"/>
                </a:solidFill>
                <a:latin typeface="Calibri"/>
                <a:ea typeface="Calibri"/>
                <a:cs typeface="Calibri"/>
                <a:sym typeface="Calibri"/>
              </a:defRPr>
            </a:lvl7pPr>
            <a:lvl8pPr marL="0" marR="0" lvl="7" indent="0" algn="r" rtl="0">
              <a:spcBef>
                <a:spcPts val="0"/>
              </a:spcBef>
              <a:buNone/>
              <a:defRPr sz="1020" b="0" i="0" u="none" strike="noStrike" cap="none">
                <a:solidFill>
                  <a:srgbClr val="888888"/>
                </a:solidFill>
                <a:latin typeface="Calibri"/>
                <a:ea typeface="Calibri"/>
                <a:cs typeface="Calibri"/>
                <a:sym typeface="Calibri"/>
              </a:defRPr>
            </a:lvl8pPr>
            <a:lvl9pPr marL="0" marR="0" lvl="8" indent="0" algn="r" rtl="0">
              <a:spcBef>
                <a:spcPts val="0"/>
              </a:spcBef>
              <a:buNone/>
              <a:defRPr sz="102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3"/>
          <p:cNvSpPr txBox="1"/>
          <p:nvPr/>
        </p:nvSpPr>
        <p:spPr>
          <a:xfrm>
            <a:off x="566985" y="329261"/>
            <a:ext cx="6693255" cy="64629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0" i="0" u="none" strike="noStrike" cap="none" dirty="0">
                <a:solidFill>
                  <a:schemeClr val="dk1"/>
                </a:solidFill>
                <a:latin typeface="Century Gothic"/>
                <a:ea typeface="Century Gothic"/>
                <a:cs typeface="Century Gothic"/>
                <a:sym typeface="Century Gothic"/>
              </a:rPr>
              <a:t>Earth as an Apple</a:t>
            </a:r>
          </a:p>
          <a:p>
            <a:pPr marL="0" marR="0" lvl="0" indent="0" algn="l" rtl="0">
              <a:spcBef>
                <a:spcPts val="0"/>
              </a:spcBef>
              <a:spcAft>
                <a:spcPts val="0"/>
              </a:spcAft>
              <a:buNone/>
            </a:pPr>
            <a:r>
              <a:rPr lang="en-US" sz="1800" i="1" dirty="0">
                <a:solidFill>
                  <a:schemeClr val="dk1"/>
                </a:solidFill>
                <a:latin typeface="Century Gothic"/>
                <a:ea typeface="Century Gothic"/>
                <a:cs typeface="Century Gothic"/>
                <a:sym typeface="Century Gothic"/>
              </a:rPr>
              <a:t>Activity</a:t>
            </a:r>
            <a:r>
              <a:rPr lang="en-US" sz="1800" dirty="0">
                <a:solidFill>
                  <a:schemeClr val="dk1"/>
                </a:solidFill>
                <a:latin typeface="Century Gothic"/>
                <a:ea typeface="Century Gothic"/>
                <a:cs typeface="Century Gothic"/>
                <a:sym typeface="Century Gothic"/>
              </a:rPr>
              <a:t>		</a:t>
            </a:r>
            <a:r>
              <a:rPr lang="en-US" sz="1800" b="0" i="0" u="none" strike="noStrike" cap="none" dirty="0">
                <a:solidFill>
                  <a:schemeClr val="dk1"/>
                </a:solidFill>
                <a:latin typeface="Century Gothic"/>
                <a:ea typeface="Century Gothic"/>
                <a:cs typeface="Century Gothic"/>
                <a:sym typeface="Century Gothic"/>
              </a:rPr>
              <a:t>                             </a:t>
            </a:r>
            <a:r>
              <a:rPr lang="en-US" sz="1600" b="0" i="0" u="none" strike="noStrike" cap="none" dirty="0">
                <a:solidFill>
                  <a:schemeClr val="dk1"/>
                </a:solidFill>
                <a:latin typeface="Century Gothic"/>
                <a:ea typeface="Century Gothic"/>
                <a:cs typeface="Century Gothic"/>
                <a:sym typeface="Century Gothic"/>
              </a:rPr>
              <a:t>Name _____________________</a:t>
            </a:r>
            <a:endParaRPr dirty="0"/>
          </a:p>
        </p:txBody>
      </p:sp>
      <p:sp>
        <p:nvSpPr>
          <p:cNvPr id="89" name="Google Shape;89;p13"/>
          <p:cNvSpPr txBox="1"/>
          <p:nvPr/>
        </p:nvSpPr>
        <p:spPr>
          <a:xfrm>
            <a:off x="512160" y="1095429"/>
            <a:ext cx="6907468" cy="52318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dirty="0">
                <a:solidFill>
                  <a:schemeClr val="dk1"/>
                </a:solidFill>
                <a:latin typeface="Century Gothic"/>
                <a:ea typeface="Century Gothic"/>
                <a:cs typeface="Century Gothic"/>
                <a:sym typeface="Century Gothic"/>
              </a:rPr>
              <a:t>The diagrams below represent Earth and our apple model of Earth. Label the diagrams with the land uses and corresponding percentages. </a:t>
            </a:r>
            <a:endParaRPr sz="1200" dirty="0"/>
          </a:p>
        </p:txBody>
      </p:sp>
      <p:cxnSp>
        <p:nvCxnSpPr>
          <p:cNvPr id="16" name="Straight Connector 15">
            <a:extLst>
              <a:ext uri="{FF2B5EF4-FFF2-40B4-BE49-F238E27FC236}">
                <a16:creationId xmlns:a16="http://schemas.microsoft.com/office/drawing/2014/main" id="{C2841BAA-294E-D97B-3069-D456ED9FA74B}"/>
              </a:ext>
            </a:extLst>
          </p:cNvPr>
          <p:cNvCxnSpPr/>
          <p:nvPr/>
        </p:nvCxnSpPr>
        <p:spPr>
          <a:xfrm>
            <a:off x="901369" y="9164880"/>
            <a:ext cx="348885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Arc 18">
            <a:extLst>
              <a:ext uri="{FF2B5EF4-FFF2-40B4-BE49-F238E27FC236}">
                <a16:creationId xmlns:a16="http://schemas.microsoft.com/office/drawing/2014/main" id="{91A92527-AF31-959C-1476-87C5EF37B1B0}"/>
              </a:ext>
            </a:extLst>
          </p:cNvPr>
          <p:cNvSpPr/>
          <p:nvPr/>
        </p:nvSpPr>
        <p:spPr>
          <a:xfrm>
            <a:off x="901369" y="7896581"/>
            <a:ext cx="3488855" cy="2849483"/>
          </a:xfrm>
          <a:prstGeom prst="arc">
            <a:avLst>
              <a:gd name="adj1" fmla="val 11184799"/>
              <a:gd name="adj2" fmla="val 21229155"/>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22" name="Straight Connector 21">
            <a:extLst>
              <a:ext uri="{FF2B5EF4-FFF2-40B4-BE49-F238E27FC236}">
                <a16:creationId xmlns:a16="http://schemas.microsoft.com/office/drawing/2014/main" id="{18F8749B-7383-360C-1CC4-530923DB6F8B}"/>
              </a:ext>
            </a:extLst>
          </p:cNvPr>
          <p:cNvCxnSpPr>
            <a:cxnSpLocks/>
          </p:cNvCxnSpPr>
          <p:nvPr/>
        </p:nvCxnSpPr>
        <p:spPr>
          <a:xfrm flipV="1">
            <a:off x="2612134" y="7896581"/>
            <a:ext cx="0" cy="1268299"/>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1A1FF97-BCF4-A4A6-6EB9-F9284E571CE3}"/>
              </a:ext>
            </a:extLst>
          </p:cNvPr>
          <p:cNvCxnSpPr>
            <a:cxnSpLocks/>
          </p:cNvCxnSpPr>
          <p:nvPr/>
        </p:nvCxnSpPr>
        <p:spPr>
          <a:xfrm flipV="1">
            <a:off x="1802322" y="8083619"/>
            <a:ext cx="0" cy="108126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219DBE2-52D2-FEA0-DD57-6E03899A4798}"/>
              </a:ext>
            </a:extLst>
          </p:cNvPr>
          <p:cNvCxnSpPr>
            <a:cxnSpLocks/>
          </p:cNvCxnSpPr>
          <p:nvPr/>
        </p:nvCxnSpPr>
        <p:spPr>
          <a:xfrm flipV="1">
            <a:off x="3501179" y="8083618"/>
            <a:ext cx="0" cy="1081261"/>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0" name="Google Shape;89;p13">
            <a:extLst>
              <a:ext uri="{FF2B5EF4-FFF2-40B4-BE49-F238E27FC236}">
                <a16:creationId xmlns:a16="http://schemas.microsoft.com/office/drawing/2014/main" id="{CC0D93FE-9A7C-0DBA-419C-F9C39638B301}"/>
              </a:ext>
            </a:extLst>
          </p:cNvPr>
          <p:cNvSpPr txBox="1"/>
          <p:nvPr/>
        </p:nvSpPr>
        <p:spPr>
          <a:xfrm>
            <a:off x="3270558" y="1827567"/>
            <a:ext cx="2884438" cy="30773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dirty="0">
                <a:solidFill>
                  <a:schemeClr val="dk1"/>
                </a:solidFill>
                <a:latin typeface="Century Gothic"/>
                <a:ea typeface="Century Gothic"/>
                <a:cs typeface="Century Gothic"/>
                <a:sym typeface="Century Gothic"/>
              </a:rPr>
              <a:t>(top view of our apple)</a:t>
            </a:r>
            <a:endParaRPr sz="1200" dirty="0"/>
          </a:p>
        </p:txBody>
      </p:sp>
      <p:sp>
        <p:nvSpPr>
          <p:cNvPr id="31" name="Google Shape;89;p13">
            <a:extLst>
              <a:ext uri="{FF2B5EF4-FFF2-40B4-BE49-F238E27FC236}">
                <a16:creationId xmlns:a16="http://schemas.microsoft.com/office/drawing/2014/main" id="{BADAEE4D-1755-0E8F-0150-8D800A7860A8}"/>
              </a:ext>
            </a:extLst>
          </p:cNvPr>
          <p:cNvSpPr txBox="1"/>
          <p:nvPr/>
        </p:nvSpPr>
        <p:spPr>
          <a:xfrm>
            <a:off x="801022" y="9280365"/>
            <a:ext cx="3589202" cy="30773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dirty="0">
                <a:solidFill>
                  <a:schemeClr val="dk1"/>
                </a:solidFill>
                <a:latin typeface="Century Gothic"/>
                <a:ea typeface="Century Gothic"/>
                <a:cs typeface="Century Gothic"/>
                <a:sym typeface="Century Gothic"/>
              </a:rPr>
              <a:t>(side view of this slice of our apple)</a:t>
            </a:r>
            <a:endParaRPr sz="1200" dirty="0"/>
          </a:p>
        </p:txBody>
      </p:sp>
      <p:sp>
        <p:nvSpPr>
          <p:cNvPr id="5" name="Oval 4">
            <a:extLst>
              <a:ext uri="{FF2B5EF4-FFF2-40B4-BE49-F238E27FC236}">
                <a16:creationId xmlns:a16="http://schemas.microsoft.com/office/drawing/2014/main" id="{E0F6B6E0-3417-A067-E81E-8AE6F88063F2}"/>
              </a:ext>
            </a:extLst>
          </p:cNvPr>
          <p:cNvSpPr>
            <a:spLocks/>
          </p:cNvSpPr>
          <p:nvPr/>
        </p:nvSpPr>
        <p:spPr>
          <a:xfrm rot="10800000">
            <a:off x="2246246" y="2200228"/>
            <a:ext cx="4933065" cy="4928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a:extLst>
              <a:ext uri="{FF2B5EF4-FFF2-40B4-BE49-F238E27FC236}">
                <a16:creationId xmlns:a16="http://schemas.microsoft.com/office/drawing/2014/main" id="{8331DC15-4F0D-57E2-635A-2073C8E2BFF0}"/>
              </a:ext>
            </a:extLst>
          </p:cNvPr>
          <p:cNvCxnSpPr>
            <a:cxnSpLocks/>
            <a:stCxn id="5" idx="0"/>
          </p:cNvCxnSpPr>
          <p:nvPr/>
        </p:nvCxnSpPr>
        <p:spPr>
          <a:xfrm flipV="1">
            <a:off x="4712778" y="4659724"/>
            <a:ext cx="0" cy="246888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892A6E9-2CB2-E55D-5CF5-29E2A73BDF5D}"/>
              </a:ext>
            </a:extLst>
          </p:cNvPr>
          <p:cNvCxnSpPr>
            <a:cxnSpLocks/>
            <a:endCxn id="5" idx="6"/>
          </p:cNvCxnSpPr>
          <p:nvPr/>
        </p:nvCxnSpPr>
        <p:spPr>
          <a:xfrm flipH="1">
            <a:off x="2246246" y="4659724"/>
            <a:ext cx="2433513" cy="46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8B7871F-F4E3-235F-365B-B3693C396EFA}"/>
              </a:ext>
            </a:extLst>
          </p:cNvPr>
          <p:cNvCxnSpPr>
            <a:cxnSpLocks/>
          </p:cNvCxnSpPr>
          <p:nvPr/>
        </p:nvCxnSpPr>
        <p:spPr>
          <a:xfrm flipH="1">
            <a:off x="2557463" y="4664416"/>
            <a:ext cx="2155315" cy="118393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FB32C14-577E-179D-C5B4-2CD14486C68E}"/>
              </a:ext>
            </a:extLst>
          </p:cNvPr>
          <p:cNvCxnSpPr>
            <a:cxnSpLocks/>
          </p:cNvCxnSpPr>
          <p:nvPr/>
        </p:nvCxnSpPr>
        <p:spPr>
          <a:xfrm flipV="1">
            <a:off x="4712777" y="2190844"/>
            <a:ext cx="0" cy="246888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69DFE9C-0590-B2AA-E8E2-E901976A3EEC}"/>
              </a:ext>
            </a:extLst>
          </p:cNvPr>
          <p:cNvCxnSpPr>
            <a:cxnSpLocks/>
          </p:cNvCxnSpPr>
          <p:nvPr/>
        </p:nvCxnSpPr>
        <p:spPr>
          <a:xfrm flipH="1">
            <a:off x="4712778" y="4655032"/>
            <a:ext cx="2471229" cy="1"/>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8" name="Arrow: Up 77">
            <a:extLst>
              <a:ext uri="{FF2B5EF4-FFF2-40B4-BE49-F238E27FC236}">
                <a16:creationId xmlns:a16="http://schemas.microsoft.com/office/drawing/2014/main" id="{98D1AEB0-D625-729A-82D6-45267414D8DF}"/>
              </a:ext>
            </a:extLst>
          </p:cNvPr>
          <p:cNvSpPr/>
          <p:nvPr/>
        </p:nvSpPr>
        <p:spPr>
          <a:xfrm rot="11758496">
            <a:off x="3746912" y="7106402"/>
            <a:ext cx="397579" cy="1115761"/>
          </a:xfrm>
          <a:prstGeom prst="upArrow">
            <a:avLst/>
          </a:prstGeom>
          <a:solidFill>
            <a:schemeClr val="tx2">
              <a:lumMod val="9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4" name="Straight Connector 113">
            <a:extLst>
              <a:ext uri="{FF2B5EF4-FFF2-40B4-BE49-F238E27FC236}">
                <a16:creationId xmlns:a16="http://schemas.microsoft.com/office/drawing/2014/main" id="{728D8474-ED92-5677-DA6C-53A0FF311778}"/>
              </a:ext>
            </a:extLst>
          </p:cNvPr>
          <p:cNvCxnSpPr>
            <a:cxnSpLocks/>
          </p:cNvCxnSpPr>
          <p:nvPr/>
        </p:nvCxnSpPr>
        <p:spPr>
          <a:xfrm flipH="1">
            <a:off x="3501179" y="4655032"/>
            <a:ext cx="1206903" cy="216387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B3147A4D-8E9F-33A7-B80B-3B7B10A2D34B}"/>
              </a:ext>
            </a:extLst>
          </p:cNvPr>
          <p:cNvCxnSpPr/>
          <p:nvPr/>
        </p:nvCxnSpPr>
        <p:spPr>
          <a:xfrm>
            <a:off x="607121" y="2340353"/>
            <a:ext cx="200501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0E9B7837-B139-7595-EF7E-3C4E7A0C8C32}"/>
              </a:ext>
            </a:extLst>
          </p:cNvPr>
          <p:cNvCxnSpPr>
            <a:cxnSpLocks/>
            <a:endCxn id="5" idx="5"/>
          </p:cNvCxnSpPr>
          <p:nvPr/>
        </p:nvCxnSpPr>
        <p:spPr>
          <a:xfrm>
            <a:off x="2612134" y="2340353"/>
            <a:ext cx="356543" cy="5816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Google Shape;89;p13">
            <a:extLst>
              <a:ext uri="{FF2B5EF4-FFF2-40B4-BE49-F238E27FC236}">
                <a16:creationId xmlns:a16="http://schemas.microsoft.com/office/drawing/2014/main" id="{021CA276-CED5-8F8A-DB58-2B1DE6DDF327}"/>
              </a:ext>
            </a:extLst>
          </p:cNvPr>
          <p:cNvSpPr txBox="1"/>
          <p:nvPr/>
        </p:nvSpPr>
        <p:spPr>
          <a:xfrm>
            <a:off x="3197753" y="3076425"/>
            <a:ext cx="1307570" cy="30773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dirty="0">
                <a:solidFill>
                  <a:schemeClr val="dk1"/>
                </a:solidFill>
                <a:latin typeface="Century Gothic"/>
                <a:ea typeface="Century Gothic"/>
                <a:cs typeface="Century Gothic"/>
                <a:sym typeface="Century Gothic"/>
              </a:rPr>
              <a:t>3/4 = _____%</a:t>
            </a:r>
            <a:endParaRPr sz="1200" dirty="0"/>
          </a:p>
        </p:txBody>
      </p:sp>
      <p:sp>
        <p:nvSpPr>
          <p:cNvPr id="130" name="Google Shape;89;p13">
            <a:extLst>
              <a:ext uri="{FF2B5EF4-FFF2-40B4-BE49-F238E27FC236}">
                <a16:creationId xmlns:a16="http://schemas.microsoft.com/office/drawing/2014/main" id="{B8FCAF37-188E-F619-7FCD-02CBC64DCEDE}"/>
              </a:ext>
            </a:extLst>
          </p:cNvPr>
          <p:cNvSpPr txBox="1"/>
          <p:nvPr/>
        </p:nvSpPr>
        <p:spPr>
          <a:xfrm>
            <a:off x="2428215" y="4918049"/>
            <a:ext cx="1353209" cy="27695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dirty="0">
                <a:solidFill>
                  <a:schemeClr val="dk1"/>
                </a:solidFill>
                <a:latin typeface="Century Gothic"/>
                <a:ea typeface="Century Gothic"/>
                <a:cs typeface="Century Gothic"/>
                <a:sym typeface="Century Gothic"/>
              </a:rPr>
              <a:t>1/12 = _______%</a:t>
            </a:r>
            <a:endParaRPr sz="1100" dirty="0"/>
          </a:p>
        </p:txBody>
      </p:sp>
      <p:sp>
        <p:nvSpPr>
          <p:cNvPr id="133" name="Google Shape;89;p13">
            <a:extLst>
              <a:ext uri="{FF2B5EF4-FFF2-40B4-BE49-F238E27FC236}">
                <a16:creationId xmlns:a16="http://schemas.microsoft.com/office/drawing/2014/main" id="{80A5FFDF-0070-E0E2-0649-816DD04B54C5}"/>
              </a:ext>
            </a:extLst>
          </p:cNvPr>
          <p:cNvSpPr txBox="1"/>
          <p:nvPr/>
        </p:nvSpPr>
        <p:spPr>
          <a:xfrm rot="19164639">
            <a:off x="2795677" y="5700484"/>
            <a:ext cx="1406308" cy="27695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dirty="0">
                <a:solidFill>
                  <a:schemeClr val="dk1"/>
                </a:solidFill>
                <a:latin typeface="Century Gothic"/>
                <a:ea typeface="Century Gothic"/>
                <a:cs typeface="Century Gothic"/>
                <a:sym typeface="Century Gothic"/>
              </a:rPr>
              <a:t>1/12 = _______%</a:t>
            </a:r>
            <a:endParaRPr sz="1100" dirty="0"/>
          </a:p>
        </p:txBody>
      </p:sp>
      <p:sp>
        <p:nvSpPr>
          <p:cNvPr id="135" name="Google Shape;89;p13">
            <a:extLst>
              <a:ext uri="{FF2B5EF4-FFF2-40B4-BE49-F238E27FC236}">
                <a16:creationId xmlns:a16="http://schemas.microsoft.com/office/drawing/2014/main" id="{DB3408D0-7C17-7E42-2844-E469EEB47F98}"/>
              </a:ext>
            </a:extLst>
          </p:cNvPr>
          <p:cNvSpPr txBox="1"/>
          <p:nvPr/>
        </p:nvSpPr>
        <p:spPr>
          <a:xfrm rot="16200000">
            <a:off x="3653364" y="6103132"/>
            <a:ext cx="1406308" cy="27695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dirty="0">
                <a:solidFill>
                  <a:schemeClr val="dk1"/>
                </a:solidFill>
                <a:latin typeface="Century Gothic"/>
                <a:ea typeface="Century Gothic"/>
                <a:cs typeface="Century Gothic"/>
                <a:sym typeface="Century Gothic"/>
              </a:rPr>
              <a:t>1/12 = _______%</a:t>
            </a:r>
            <a:endParaRPr sz="1100" dirty="0"/>
          </a:p>
        </p:txBody>
      </p:sp>
      <p:sp>
        <p:nvSpPr>
          <p:cNvPr id="137" name="Google Shape;89;p13">
            <a:extLst>
              <a:ext uri="{FF2B5EF4-FFF2-40B4-BE49-F238E27FC236}">
                <a16:creationId xmlns:a16="http://schemas.microsoft.com/office/drawing/2014/main" id="{1F18A978-4277-384C-798F-7709D8A7A285}"/>
              </a:ext>
            </a:extLst>
          </p:cNvPr>
          <p:cNvSpPr txBox="1"/>
          <p:nvPr/>
        </p:nvSpPr>
        <p:spPr>
          <a:xfrm>
            <a:off x="2451034" y="8404168"/>
            <a:ext cx="1435166" cy="307736"/>
          </a:xfrm>
          <a:prstGeom prst="rect">
            <a:avLst/>
          </a:prstGeom>
          <a:solidFill>
            <a:schemeClr val="bg1"/>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dirty="0">
                <a:solidFill>
                  <a:schemeClr val="dk1"/>
                </a:solidFill>
                <a:latin typeface="Century Gothic"/>
                <a:ea typeface="Century Gothic"/>
                <a:cs typeface="Century Gothic"/>
                <a:sym typeface="Century Gothic"/>
              </a:rPr>
              <a:t>3/48 = _____%</a:t>
            </a:r>
            <a:endParaRPr sz="1200" dirty="0"/>
          </a:p>
        </p:txBody>
      </p:sp>
      <p:sp>
        <p:nvSpPr>
          <p:cNvPr id="138" name="Google Shape;89;p13">
            <a:extLst>
              <a:ext uri="{FF2B5EF4-FFF2-40B4-BE49-F238E27FC236}">
                <a16:creationId xmlns:a16="http://schemas.microsoft.com/office/drawing/2014/main" id="{769BEA31-CAAA-4421-9943-39B83A2B279C}"/>
              </a:ext>
            </a:extLst>
          </p:cNvPr>
          <p:cNvSpPr txBox="1"/>
          <p:nvPr/>
        </p:nvSpPr>
        <p:spPr>
          <a:xfrm>
            <a:off x="316983" y="8656526"/>
            <a:ext cx="1435166" cy="307736"/>
          </a:xfrm>
          <a:prstGeom prst="rect">
            <a:avLst/>
          </a:prstGeom>
          <a:solidFill>
            <a:schemeClr val="bg1"/>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dirty="0">
                <a:solidFill>
                  <a:schemeClr val="dk1"/>
                </a:solidFill>
                <a:latin typeface="Century Gothic"/>
                <a:ea typeface="Century Gothic"/>
                <a:cs typeface="Century Gothic"/>
                <a:sym typeface="Century Gothic"/>
              </a:rPr>
              <a:t>1/48 = _____%</a:t>
            </a:r>
            <a:endParaRPr sz="1200" dirty="0"/>
          </a:p>
        </p:txBody>
      </p:sp>
      <p:cxnSp>
        <p:nvCxnSpPr>
          <p:cNvPr id="140" name="Straight Connector 139">
            <a:extLst>
              <a:ext uri="{FF2B5EF4-FFF2-40B4-BE49-F238E27FC236}">
                <a16:creationId xmlns:a16="http://schemas.microsoft.com/office/drawing/2014/main" id="{B478C0F5-6298-EDDD-25E7-BE2A78355CD9}"/>
              </a:ext>
            </a:extLst>
          </p:cNvPr>
          <p:cNvCxnSpPr>
            <a:cxnSpLocks/>
          </p:cNvCxnSpPr>
          <p:nvPr/>
        </p:nvCxnSpPr>
        <p:spPr>
          <a:xfrm>
            <a:off x="2017607" y="4826582"/>
            <a:ext cx="315471" cy="45729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E80C5919-CD90-BB20-5738-5230693BA8BC}"/>
              </a:ext>
            </a:extLst>
          </p:cNvPr>
          <p:cNvCxnSpPr>
            <a:cxnSpLocks/>
          </p:cNvCxnSpPr>
          <p:nvPr/>
        </p:nvCxnSpPr>
        <p:spPr>
          <a:xfrm>
            <a:off x="403544" y="4813134"/>
            <a:ext cx="1624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E07EDCB5-9936-BBCF-8002-EF2B07B8F335}"/>
              </a:ext>
            </a:extLst>
          </p:cNvPr>
          <p:cNvCxnSpPr/>
          <p:nvPr/>
        </p:nvCxnSpPr>
        <p:spPr>
          <a:xfrm>
            <a:off x="423202" y="6401620"/>
            <a:ext cx="200501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10274452-8275-34C7-59E2-B6EFFCF568C0}"/>
              </a:ext>
            </a:extLst>
          </p:cNvPr>
          <p:cNvCxnSpPr>
            <a:cxnSpLocks/>
          </p:cNvCxnSpPr>
          <p:nvPr/>
        </p:nvCxnSpPr>
        <p:spPr>
          <a:xfrm flipH="1">
            <a:off x="2428215" y="6048968"/>
            <a:ext cx="241242" cy="35470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E52FC947-BFBC-7FA6-9832-6AAD362AA23A}"/>
              </a:ext>
            </a:extLst>
          </p:cNvPr>
          <p:cNvCxnSpPr/>
          <p:nvPr/>
        </p:nvCxnSpPr>
        <p:spPr>
          <a:xfrm>
            <a:off x="1508312" y="7316315"/>
            <a:ext cx="200501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6CF56066-D012-1091-C74C-F1A525E69103}"/>
              </a:ext>
            </a:extLst>
          </p:cNvPr>
          <p:cNvCxnSpPr>
            <a:cxnSpLocks/>
          </p:cNvCxnSpPr>
          <p:nvPr/>
        </p:nvCxnSpPr>
        <p:spPr>
          <a:xfrm flipH="1">
            <a:off x="3513325" y="6916983"/>
            <a:ext cx="215610" cy="39933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36CB2F22-DFC2-077E-3B46-916286F16DD7}"/>
              </a:ext>
            </a:extLst>
          </p:cNvPr>
          <p:cNvCxnSpPr>
            <a:cxnSpLocks/>
          </p:cNvCxnSpPr>
          <p:nvPr/>
        </p:nvCxnSpPr>
        <p:spPr>
          <a:xfrm flipH="1">
            <a:off x="423201" y="7746881"/>
            <a:ext cx="200501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A97D33D0-BB82-132B-5257-337FF96214B0}"/>
              </a:ext>
            </a:extLst>
          </p:cNvPr>
          <p:cNvCxnSpPr>
            <a:cxnSpLocks/>
          </p:cNvCxnSpPr>
          <p:nvPr/>
        </p:nvCxnSpPr>
        <p:spPr>
          <a:xfrm flipH="1" flipV="1">
            <a:off x="423201" y="7746881"/>
            <a:ext cx="824574" cy="70902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62" name="Group 161">
            <a:extLst>
              <a:ext uri="{FF2B5EF4-FFF2-40B4-BE49-F238E27FC236}">
                <a16:creationId xmlns:a16="http://schemas.microsoft.com/office/drawing/2014/main" id="{B4D5B265-8AC6-C0EA-D881-638348F52094}"/>
              </a:ext>
            </a:extLst>
          </p:cNvPr>
          <p:cNvGrpSpPr/>
          <p:nvPr/>
        </p:nvGrpSpPr>
        <p:grpSpPr>
          <a:xfrm flipH="1">
            <a:off x="4299182" y="8292451"/>
            <a:ext cx="2361556" cy="581619"/>
            <a:chOff x="759521" y="2492753"/>
            <a:chExt cx="2361556" cy="581619"/>
          </a:xfrm>
        </p:grpSpPr>
        <p:cxnSp>
          <p:nvCxnSpPr>
            <p:cNvPr id="160" name="Straight Connector 159">
              <a:extLst>
                <a:ext uri="{FF2B5EF4-FFF2-40B4-BE49-F238E27FC236}">
                  <a16:creationId xmlns:a16="http://schemas.microsoft.com/office/drawing/2014/main" id="{D38971B9-68FC-CD49-A242-D8A0327876E1}"/>
                </a:ext>
              </a:extLst>
            </p:cNvPr>
            <p:cNvCxnSpPr/>
            <p:nvPr/>
          </p:nvCxnSpPr>
          <p:spPr>
            <a:xfrm>
              <a:off x="759521" y="2492753"/>
              <a:ext cx="200501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656EEC09-B03F-8275-5FB3-257F21F505F4}"/>
                </a:ext>
              </a:extLst>
            </p:cNvPr>
            <p:cNvCxnSpPr>
              <a:cxnSpLocks/>
            </p:cNvCxnSpPr>
            <p:nvPr/>
          </p:nvCxnSpPr>
          <p:spPr>
            <a:xfrm>
              <a:off x="2764534" y="2492753"/>
              <a:ext cx="356543" cy="5816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3" name="Arc 162">
            <a:extLst>
              <a:ext uri="{FF2B5EF4-FFF2-40B4-BE49-F238E27FC236}">
                <a16:creationId xmlns:a16="http://schemas.microsoft.com/office/drawing/2014/main" id="{D607B8B2-1FFB-259E-BF38-377125CE7E13}"/>
              </a:ext>
            </a:extLst>
          </p:cNvPr>
          <p:cNvSpPr/>
          <p:nvPr/>
        </p:nvSpPr>
        <p:spPr>
          <a:xfrm>
            <a:off x="835488" y="7859405"/>
            <a:ext cx="3488855" cy="2988845"/>
          </a:xfrm>
          <a:prstGeom prst="arc">
            <a:avLst>
              <a:gd name="adj1" fmla="val 11184799"/>
              <a:gd name="adj2" fmla="val 14389750"/>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3"/>
          <p:cNvSpPr txBox="1"/>
          <p:nvPr/>
        </p:nvSpPr>
        <p:spPr>
          <a:xfrm>
            <a:off x="566985" y="329261"/>
            <a:ext cx="6693255" cy="64629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0" i="0" u="none" strike="noStrike" cap="none" dirty="0">
                <a:solidFill>
                  <a:schemeClr val="dk1"/>
                </a:solidFill>
                <a:latin typeface="Century Gothic"/>
                <a:ea typeface="Century Gothic"/>
                <a:cs typeface="Century Gothic"/>
                <a:sym typeface="Century Gothic"/>
              </a:rPr>
              <a:t>Earth as an Apple</a:t>
            </a:r>
          </a:p>
          <a:p>
            <a:pPr marL="0" marR="0" lvl="0" indent="0" algn="l" rtl="0">
              <a:spcBef>
                <a:spcPts val="0"/>
              </a:spcBef>
              <a:spcAft>
                <a:spcPts val="0"/>
              </a:spcAft>
              <a:buNone/>
            </a:pPr>
            <a:r>
              <a:rPr lang="en-US" sz="1800" i="1" dirty="0">
                <a:solidFill>
                  <a:schemeClr val="dk1"/>
                </a:solidFill>
                <a:latin typeface="Century Gothic"/>
                <a:ea typeface="Century Gothic"/>
                <a:cs typeface="Century Gothic"/>
                <a:sym typeface="Century Gothic"/>
              </a:rPr>
              <a:t>Discussion Questions</a:t>
            </a:r>
            <a:r>
              <a:rPr lang="en-US" sz="1800" dirty="0">
                <a:solidFill>
                  <a:schemeClr val="dk1"/>
                </a:solidFill>
                <a:latin typeface="Century Gothic"/>
                <a:ea typeface="Century Gothic"/>
                <a:cs typeface="Century Gothic"/>
                <a:sym typeface="Century Gothic"/>
              </a:rPr>
              <a:t>	</a:t>
            </a:r>
            <a:r>
              <a:rPr lang="en-US" sz="1800" b="0" i="0" u="none" strike="noStrike" cap="none" dirty="0">
                <a:solidFill>
                  <a:schemeClr val="dk1"/>
                </a:solidFill>
                <a:latin typeface="Century Gothic"/>
                <a:ea typeface="Century Gothic"/>
                <a:cs typeface="Century Gothic"/>
                <a:sym typeface="Century Gothic"/>
              </a:rPr>
              <a:t>               </a:t>
            </a:r>
            <a:r>
              <a:rPr lang="en-US" sz="1600" b="0" i="0" u="none" strike="noStrike" cap="none" dirty="0">
                <a:solidFill>
                  <a:schemeClr val="dk1"/>
                </a:solidFill>
                <a:latin typeface="Century Gothic"/>
                <a:ea typeface="Century Gothic"/>
                <a:cs typeface="Century Gothic"/>
                <a:sym typeface="Century Gothic"/>
              </a:rPr>
              <a:t>Name _____________________</a:t>
            </a:r>
            <a:endParaRPr dirty="0"/>
          </a:p>
        </p:txBody>
      </p:sp>
      <p:sp>
        <p:nvSpPr>
          <p:cNvPr id="89" name="Google Shape;89;p13"/>
          <p:cNvSpPr txBox="1"/>
          <p:nvPr/>
        </p:nvSpPr>
        <p:spPr>
          <a:xfrm>
            <a:off x="512160" y="1500241"/>
            <a:ext cx="6907468" cy="7278875"/>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Font typeface="Arial" panose="020B0604020202020204" pitchFamily="34" charset="0"/>
              <a:buChar char="•"/>
            </a:pPr>
            <a:r>
              <a:rPr lang="en-US" dirty="0">
                <a:solidFill>
                  <a:schemeClr val="dk1"/>
                </a:solidFill>
                <a:latin typeface="Century Gothic"/>
                <a:ea typeface="Century Gothic"/>
                <a:cs typeface="Century Gothic"/>
                <a:sym typeface="Century Gothic"/>
              </a:rPr>
              <a:t>Why can’t humans grow food on all land on Earth?</a:t>
            </a:r>
          </a:p>
          <a:p>
            <a:pPr marR="0" lvl="0" algn="l" rtl="0">
              <a:lnSpc>
                <a:spcPct val="150000"/>
              </a:lnSpc>
              <a:spcBef>
                <a:spcPts val="0"/>
              </a:spcBef>
              <a:spcAft>
                <a:spcPts val="0"/>
              </a:spcAft>
            </a:pPr>
            <a:r>
              <a:rPr lang="en-US" dirty="0">
                <a:solidFill>
                  <a:schemeClr val="dk1"/>
                </a:solidFill>
                <a:latin typeface="Century Gothic"/>
                <a:ea typeface="Century Gothic"/>
                <a:cs typeface="Century Gothic"/>
                <a:sym typeface="Century Gothic"/>
              </a:rPr>
              <a:t>______________________________________________________________________________________________________________________________________________________</a:t>
            </a:r>
          </a:p>
          <a:p>
            <a:pPr>
              <a:lnSpc>
                <a:spcPct val="150000"/>
              </a:lnSpc>
            </a:pPr>
            <a:r>
              <a:rPr lang="en-US" dirty="0">
                <a:solidFill>
                  <a:schemeClr val="dk1"/>
                </a:solidFill>
                <a:latin typeface="Century Gothic"/>
                <a:ea typeface="Century Gothic"/>
                <a:cs typeface="Century Gothic"/>
                <a:sym typeface="Century Gothic"/>
              </a:rPr>
              <a:t>______________________________________________________________________________________________________________________________________________________</a:t>
            </a:r>
          </a:p>
          <a:p>
            <a:pPr marR="0" lvl="0" algn="l" rtl="0">
              <a:lnSpc>
                <a:spcPct val="150000"/>
              </a:lnSpc>
              <a:spcBef>
                <a:spcPts val="0"/>
              </a:spcBef>
              <a:spcAft>
                <a:spcPts val="0"/>
              </a:spcAft>
            </a:pPr>
            <a:endParaRPr lang="en-US" dirty="0">
              <a:solidFill>
                <a:schemeClr val="dk1"/>
              </a:solidFill>
              <a:latin typeface="Century Gothic"/>
              <a:ea typeface="Century Gothic"/>
              <a:cs typeface="Century Gothic"/>
              <a:sym typeface="Century Gothic"/>
            </a:endParaRPr>
          </a:p>
          <a:p>
            <a:pPr marL="285750" marR="0" lvl="0" indent="-285750" algn="l" rtl="0">
              <a:spcBef>
                <a:spcPts val="0"/>
              </a:spcBef>
              <a:spcAft>
                <a:spcPts val="0"/>
              </a:spcAft>
              <a:buFont typeface="Arial" panose="020B0604020202020204" pitchFamily="34" charset="0"/>
              <a:buChar char="•"/>
            </a:pPr>
            <a:r>
              <a:rPr lang="en-US" dirty="0">
                <a:solidFill>
                  <a:schemeClr val="dk1"/>
                </a:solidFill>
                <a:latin typeface="Century Gothic"/>
                <a:ea typeface="Century Gothic"/>
                <a:cs typeface="Century Gothic"/>
                <a:sym typeface="Century Gothic"/>
              </a:rPr>
              <a:t>How does urbanization impact agricultural land use?</a:t>
            </a:r>
          </a:p>
          <a:p>
            <a:pPr>
              <a:lnSpc>
                <a:spcPct val="150000"/>
              </a:lnSpc>
            </a:pPr>
            <a:r>
              <a:rPr lang="en-US" dirty="0">
                <a:solidFill>
                  <a:schemeClr val="dk1"/>
                </a:solidFill>
                <a:latin typeface="Century Gothic"/>
                <a:ea typeface="Century Gothic"/>
                <a:cs typeface="Century Gothic"/>
                <a:sym typeface="Century Gothic"/>
              </a:rPr>
              <a:t>______________________________________________________________________________________________________________________________________________________</a:t>
            </a:r>
          </a:p>
          <a:p>
            <a:pPr>
              <a:lnSpc>
                <a:spcPct val="150000"/>
              </a:lnSpc>
            </a:pPr>
            <a:r>
              <a:rPr lang="en-US" dirty="0">
                <a:solidFill>
                  <a:schemeClr val="dk1"/>
                </a:solidFill>
                <a:latin typeface="Century Gothic"/>
                <a:ea typeface="Century Gothic"/>
                <a:cs typeface="Century Gothic"/>
                <a:sym typeface="Century Gothic"/>
              </a:rPr>
              <a:t>______________________________________________________________________________________________________________________________________________________</a:t>
            </a:r>
          </a:p>
          <a:p>
            <a:pPr>
              <a:lnSpc>
                <a:spcPct val="150000"/>
              </a:lnSpc>
            </a:pPr>
            <a:endParaRPr lang="en-US" dirty="0">
              <a:solidFill>
                <a:schemeClr val="dk1"/>
              </a:solidFill>
              <a:latin typeface="Century Gothic"/>
              <a:ea typeface="Century Gothic"/>
              <a:cs typeface="Century Gothic"/>
              <a:sym typeface="Century Gothic"/>
            </a:endParaRPr>
          </a:p>
          <a:p>
            <a:pPr marL="285750" indent="-285750">
              <a:lnSpc>
                <a:spcPct val="150000"/>
              </a:lnSpc>
              <a:buFont typeface="Arial" panose="020B0604020202020204" pitchFamily="34" charset="0"/>
              <a:buChar char="•"/>
            </a:pPr>
            <a:r>
              <a:rPr lang="en-US" dirty="0">
                <a:solidFill>
                  <a:schemeClr val="dk1"/>
                </a:solidFill>
                <a:latin typeface="Century Gothic"/>
                <a:ea typeface="Century Gothic"/>
                <a:cs typeface="Century Gothic"/>
                <a:sym typeface="Century Gothic"/>
              </a:rPr>
              <a:t>Can you think of any food that is not accounted for in this activity?</a:t>
            </a:r>
          </a:p>
          <a:p>
            <a:pPr marR="0" lvl="0" algn="l" rtl="0">
              <a:lnSpc>
                <a:spcPct val="150000"/>
              </a:lnSpc>
              <a:spcBef>
                <a:spcPts val="0"/>
              </a:spcBef>
              <a:spcAft>
                <a:spcPts val="0"/>
              </a:spcAft>
            </a:pPr>
            <a:r>
              <a:rPr lang="en-US" dirty="0">
                <a:solidFill>
                  <a:schemeClr val="dk1"/>
                </a:solidFill>
                <a:latin typeface="Century Gothic"/>
                <a:ea typeface="Century Gothic"/>
                <a:cs typeface="Century Gothic"/>
                <a:sym typeface="Century Gothic"/>
              </a:rPr>
              <a:t>______________________________________________________________________________________________________________________________________________________</a:t>
            </a:r>
          </a:p>
          <a:p>
            <a:pPr>
              <a:lnSpc>
                <a:spcPct val="150000"/>
              </a:lnSpc>
            </a:pPr>
            <a:r>
              <a:rPr lang="en-US" dirty="0">
                <a:solidFill>
                  <a:schemeClr val="dk1"/>
                </a:solidFill>
                <a:latin typeface="Century Gothic"/>
                <a:ea typeface="Century Gothic"/>
                <a:cs typeface="Century Gothic"/>
                <a:sym typeface="Century Gothic"/>
              </a:rPr>
              <a:t>______________________________________________________________________________________________________________________________________________________</a:t>
            </a:r>
          </a:p>
          <a:p>
            <a:pPr marR="0" lvl="0" algn="l" rtl="0">
              <a:spcBef>
                <a:spcPts val="0"/>
              </a:spcBef>
              <a:spcAft>
                <a:spcPts val="0"/>
              </a:spcAft>
            </a:pPr>
            <a:endParaRPr lang="en-US" dirty="0">
              <a:solidFill>
                <a:schemeClr val="dk1"/>
              </a:solidFill>
              <a:latin typeface="Century Gothic"/>
              <a:ea typeface="Century Gothic"/>
              <a:cs typeface="Century Gothic"/>
              <a:sym typeface="Century Gothic"/>
            </a:endParaRPr>
          </a:p>
          <a:p>
            <a:pPr marL="285750" marR="0" lvl="0" indent="-285750" algn="l" rtl="0">
              <a:spcBef>
                <a:spcPts val="0"/>
              </a:spcBef>
              <a:spcAft>
                <a:spcPts val="0"/>
              </a:spcAft>
              <a:buFont typeface="Arial" panose="020B0604020202020204" pitchFamily="34" charset="0"/>
              <a:buChar char="•"/>
            </a:pPr>
            <a:r>
              <a:rPr lang="en-US" dirty="0">
                <a:solidFill>
                  <a:schemeClr val="dk1"/>
                </a:solidFill>
                <a:latin typeface="Century Gothic"/>
                <a:ea typeface="Century Gothic"/>
                <a:cs typeface="Century Gothic"/>
                <a:sym typeface="Century Gothic"/>
              </a:rPr>
              <a:t>What can we learn from this demonstration?</a:t>
            </a:r>
          </a:p>
          <a:p>
            <a:pPr>
              <a:lnSpc>
                <a:spcPct val="150000"/>
              </a:lnSpc>
            </a:pPr>
            <a:r>
              <a:rPr lang="en-US" dirty="0">
                <a:solidFill>
                  <a:schemeClr val="dk1"/>
                </a:solidFill>
                <a:latin typeface="Century Gothic"/>
                <a:ea typeface="Century Gothic"/>
                <a:cs typeface="Century Gothic"/>
                <a:sym typeface="Century Gothic"/>
              </a:rPr>
              <a:t>______________________________________________________________________________________________________________________________________________________</a:t>
            </a:r>
          </a:p>
          <a:p>
            <a:pPr>
              <a:lnSpc>
                <a:spcPct val="150000"/>
              </a:lnSpc>
            </a:pPr>
            <a:r>
              <a:rPr lang="en-US" dirty="0">
                <a:solidFill>
                  <a:schemeClr val="dk1"/>
                </a:solidFill>
                <a:latin typeface="Century Gothic"/>
                <a:ea typeface="Century Gothic"/>
                <a:cs typeface="Century Gothic"/>
                <a:sym typeface="Century Gothic"/>
              </a:rPr>
              <a:t>______________________________________________________________________________________________________________________________________________________</a:t>
            </a:r>
          </a:p>
          <a:p>
            <a:pPr marR="0" lvl="0" algn="l" rtl="0">
              <a:spcBef>
                <a:spcPts val="0"/>
              </a:spcBef>
              <a:spcAft>
                <a:spcPts val="0"/>
              </a:spcAft>
            </a:pPr>
            <a:endParaRPr lang="en-US" sz="1200" dirty="0"/>
          </a:p>
        </p:txBody>
      </p:sp>
      <p:sp>
        <p:nvSpPr>
          <p:cNvPr id="2" name="Google Shape;88;p13">
            <a:extLst>
              <a:ext uri="{FF2B5EF4-FFF2-40B4-BE49-F238E27FC236}">
                <a16:creationId xmlns:a16="http://schemas.microsoft.com/office/drawing/2014/main" id="{04C695BB-0356-B985-8CBF-A6F85FC20929}"/>
              </a:ext>
            </a:extLst>
          </p:cNvPr>
          <p:cNvSpPr txBox="1"/>
          <p:nvPr/>
        </p:nvSpPr>
        <p:spPr>
          <a:xfrm>
            <a:off x="2559486" y="9267515"/>
            <a:ext cx="4700754" cy="4616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b="0" i="0" u="none" strike="noStrike" cap="none" dirty="0">
                <a:solidFill>
                  <a:schemeClr val="dk1"/>
                </a:solidFill>
                <a:latin typeface="Century Gothic"/>
                <a:ea typeface="Century Gothic"/>
                <a:cs typeface="Century Gothic"/>
                <a:sym typeface="Century Gothic"/>
              </a:rPr>
              <a:t>Discussion questions </a:t>
            </a:r>
            <a:r>
              <a:rPr lang="en-US" sz="1200" dirty="0">
                <a:solidFill>
                  <a:schemeClr val="dk1"/>
                </a:solidFill>
                <a:latin typeface="Century Gothic"/>
                <a:ea typeface="Century Gothic"/>
                <a:cs typeface="Century Gothic"/>
                <a:sym typeface="Century Gothic"/>
              </a:rPr>
              <a:t>adapted from </a:t>
            </a:r>
            <a:r>
              <a:rPr lang="en-US" sz="1200" b="0" i="0" u="none" strike="noStrike" cap="none" dirty="0">
                <a:solidFill>
                  <a:schemeClr val="dk1"/>
                </a:solidFill>
                <a:latin typeface="Century Gothic"/>
                <a:ea typeface="Century Gothic"/>
                <a:cs typeface="Century Gothic"/>
                <a:sym typeface="Century Gothic"/>
              </a:rPr>
              <a:t>National Agriculture in the Classroom </a:t>
            </a:r>
            <a:r>
              <a:rPr lang="en-US" sz="1200" b="0" i="1" u="none" strike="noStrike" cap="none" dirty="0">
                <a:solidFill>
                  <a:schemeClr val="dk1"/>
                </a:solidFill>
                <a:latin typeface="Century Gothic"/>
                <a:ea typeface="Century Gothic"/>
                <a:cs typeface="Century Gothic"/>
                <a:sym typeface="Century Gothic"/>
              </a:rPr>
              <a:t>Slicing Up Earth Land Resources </a:t>
            </a:r>
            <a:r>
              <a:rPr lang="en-US" sz="1200" b="0" i="0" u="none" strike="noStrike" cap="none" dirty="0">
                <a:solidFill>
                  <a:schemeClr val="dk1"/>
                </a:solidFill>
                <a:latin typeface="Century Gothic"/>
                <a:ea typeface="Century Gothic"/>
                <a:cs typeface="Century Gothic"/>
                <a:sym typeface="Century Gothic"/>
              </a:rPr>
              <a:t>lesson.</a:t>
            </a:r>
            <a:endParaRPr lang="en-US" sz="1050" dirty="0"/>
          </a:p>
        </p:txBody>
      </p:sp>
    </p:spTree>
    <p:extLst>
      <p:ext uri="{BB962C8B-B14F-4D97-AF65-F5344CB8AC3E}">
        <p14:creationId xmlns:p14="http://schemas.microsoft.com/office/powerpoint/2010/main" val="67320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3"/>
          <p:cNvSpPr txBox="1"/>
          <p:nvPr/>
        </p:nvSpPr>
        <p:spPr>
          <a:xfrm>
            <a:off x="566985" y="329261"/>
            <a:ext cx="6693255" cy="64629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0" i="0" u="none" strike="noStrike" cap="none" dirty="0">
                <a:solidFill>
                  <a:schemeClr val="dk1"/>
                </a:solidFill>
                <a:latin typeface="Century Gothic"/>
                <a:ea typeface="Century Gothic"/>
                <a:cs typeface="Century Gothic"/>
                <a:sym typeface="Century Gothic"/>
              </a:rPr>
              <a:t>Earth as an Apple</a:t>
            </a:r>
          </a:p>
          <a:p>
            <a:pPr marL="0" marR="0" lvl="0" indent="0" algn="l" rtl="0">
              <a:spcBef>
                <a:spcPts val="0"/>
              </a:spcBef>
              <a:spcAft>
                <a:spcPts val="0"/>
              </a:spcAft>
              <a:buNone/>
            </a:pPr>
            <a:r>
              <a:rPr lang="en-US" sz="1800" i="1" dirty="0">
                <a:solidFill>
                  <a:schemeClr val="dk1"/>
                </a:solidFill>
                <a:latin typeface="Century Gothic"/>
                <a:ea typeface="Century Gothic"/>
                <a:cs typeface="Century Gothic"/>
                <a:sym typeface="Century Gothic"/>
              </a:rPr>
              <a:t>Activity</a:t>
            </a:r>
            <a:r>
              <a:rPr lang="en-US" sz="1800" dirty="0">
                <a:solidFill>
                  <a:schemeClr val="dk1"/>
                </a:solidFill>
                <a:latin typeface="Century Gothic"/>
                <a:ea typeface="Century Gothic"/>
                <a:cs typeface="Century Gothic"/>
                <a:sym typeface="Century Gothic"/>
              </a:rPr>
              <a:t>		</a:t>
            </a:r>
            <a:r>
              <a:rPr lang="en-US" sz="1800" b="0" i="0" u="none" strike="noStrike" cap="none" dirty="0">
                <a:solidFill>
                  <a:schemeClr val="dk1"/>
                </a:solidFill>
                <a:latin typeface="Century Gothic"/>
                <a:ea typeface="Century Gothic"/>
                <a:cs typeface="Century Gothic"/>
                <a:sym typeface="Century Gothic"/>
              </a:rPr>
              <a:t>                             </a:t>
            </a:r>
            <a:r>
              <a:rPr lang="en-US" sz="1600" b="0" i="0" u="none" strike="noStrike" cap="none" dirty="0">
                <a:solidFill>
                  <a:schemeClr val="dk1"/>
                </a:solidFill>
                <a:latin typeface="Century Gothic"/>
                <a:ea typeface="Century Gothic"/>
                <a:cs typeface="Century Gothic"/>
                <a:sym typeface="Century Gothic"/>
              </a:rPr>
              <a:t>Name __</a:t>
            </a:r>
            <a:r>
              <a:rPr lang="en-US" sz="1600" b="1" i="0" u="sng" strike="noStrike" cap="none" dirty="0">
                <a:solidFill>
                  <a:srgbClr val="FF0000"/>
                </a:solidFill>
                <a:latin typeface="Century Gothic"/>
                <a:ea typeface="Century Gothic"/>
                <a:cs typeface="Century Gothic"/>
                <a:sym typeface="Century Gothic"/>
              </a:rPr>
              <a:t>ANSWER  KEY</a:t>
            </a:r>
            <a:r>
              <a:rPr lang="en-US" sz="1600" b="0" i="0" u="none" strike="noStrike" cap="none" dirty="0">
                <a:solidFill>
                  <a:schemeClr val="dk1"/>
                </a:solidFill>
                <a:latin typeface="Century Gothic"/>
                <a:ea typeface="Century Gothic"/>
                <a:cs typeface="Century Gothic"/>
                <a:sym typeface="Century Gothic"/>
              </a:rPr>
              <a:t>_____</a:t>
            </a:r>
            <a:endParaRPr dirty="0"/>
          </a:p>
        </p:txBody>
      </p:sp>
      <p:sp>
        <p:nvSpPr>
          <p:cNvPr id="89" name="Google Shape;89;p13"/>
          <p:cNvSpPr txBox="1"/>
          <p:nvPr/>
        </p:nvSpPr>
        <p:spPr>
          <a:xfrm>
            <a:off x="512160" y="1095429"/>
            <a:ext cx="6907468" cy="52318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dirty="0">
                <a:solidFill>
                  <a:schemeClr val="dk1"/>
                </a:solidFill>
                <a:latin typeface="Century Gothic"/>
                <a:ea typeface="Century Gothic"/>
                <a:cs typeface="Century Gothic"/>
                <a:sym typeface="Century Gothic"/>
              </a:rPr>
              <a:t>The diagrams below represent Earth and our apple model of Earth. Label the diagrams with the land uses and corresponding percentages. </a:t>
            </a:r>
            <a:endParaRPr sz="1200" dirty="0"/>
          </a:p>
        </p:txBody>
      </p:sp>
      <p:cxnSp>
        <p:nvCxnSpPr>
          <p:cNvPr id="16" name="Straight Connector 15">
            <a:extLst>
              <a:ext uri="{FF2B5EF4-FFF2-40B4-BE49-F238E27FC236}">
                <a16:creationId xmlns:a16="http://schemas.microsoft.com/office/drawing/2014/main" id="{C2841BAA-294E-D97B-3069-D456ED9FA74B}"/>
              </a:ext>
            </a:extLst>
          </p:cNvPr>
          <p:cNvCxnSpPr/>
          <p:nvPr/>
        </p:nvCxnSpPr>
        <p:spPr>
          <a:xfrm>
            <a:off x="901369" y="9164880"/>
            <a:ext cx="348885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Arc 18">
            <a:extLst>
              <a:ext uri="{FF2B5EF4-FFF2-40B4-BE49-F238E27FC236}">
                <a16:creationId xmlns:a16="http://schemas.microsoft.com/office/drawing/2014/main" id="{91A92527-AF31-959C-1476-87C5EF37B1B0}"/>
              </a:ext>
            </a:extLst>
          </p:cNvPr>
          <p:cNvSpPr/>
          <p:nvPr/>
        </p:nvSpPr>
        <p:spPr>
          <a:xfrm>
            <a:off x="901369" y="7896581"/>
            <a:ext cx="3488855" cy="2849483"/>
          </a:xfrm>
          <a:prstGeom prst="arc">
            <a:avLst>
              <a:gd name="adj1" fmla="val 11184799"/>
              <a:gd name="adj2" fmla="val 21229155"/>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22" name="Straight Connector 21">
            <a:extLst>
              <a:ext uri="{FF2B5EF4-FFF2-40B4-BE49-F238E27FC236}">
                <a16:creationId xmlns:a16="http://schemas.microsoft.com/office/drawing/2014/main" id="{18F8749B-7383-360C-1CC4-530923DB6F8B}"/>
              </a:ext>
            </a:extLst>
          </p:cNvPr>
          <p:cNvCxnSpPr>
            <a:cxnSpLocks/>
          </p:cNvCxnSpPr>
          <p:nvPr/>
        </p:nvCxnSpPr>
        <p:spPr>
          <a:xfrm flipV="1">
            <a:off x="2612134" y="7896581"/>
            <a:ext cx="0" cy="1268299"/>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1A1FF97-BCF4-A4A6-6EB9-F9284E571CE3}"/>
              </a:ext>
            </a:extLst>
          </p:cNvPr>
          <p:cNvCxnSpPr>
            <a:cxnSpLocks/>
          </p:cNvCxnSpPr>
          <p:nvPr/>
        </p:nvCxnSpPr>
        <p:spPr>
          <a:xfrm flipV="1">
            <a:off x="1802322" y="8083619"/>
            <a:ext cx="0" cy="108126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219DBE2-52D2-FEA0-DD57-6E03899A4798}"/>
              </a:ext>
            </a:extLst>
          </p:cNvPr>
          <p:cNvCxnSpPr>
            <a:cxnSpLocks/>
          </p:cNvCxnSpPr>
          <p:nvPr/>
        </p:nvCxnSpPr>
        <p:spPr>
          <a:xfrm flipV="1">
            <a:off x="3501179" y="8083618"/>
            <a:ext cx="0" cy="1081261"/>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0" name="Google Shape;89;p13">
            <a:extLst>
              <a:ext uri="{FF2B5EF4-FFF2-40B4-BE49-F238E27FC236}">
                <a16:creationId xmlns:a16="http://schemas.microsoft.com/office/drawing/2014/main" id="{CC0D93FE-9A7C-0DBA-419C-F9C39638B301}"/>
              </a:ext>
            </a:extLst>
          </p:cNvPr>
          <p:cNvSpPr txBox="1"/>
          <p:nvPr/>
        </p:nvSpPr>
        <p:spPr>
          <a:xfrm>
            <a:off x="3270558" y="1827567"/>
            <a:ext cx="2884438" cy="30773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dirty="0">
                <a:solidFill>
                  <a:schemeClr val="dk1"/>
                </a:solidFill>
                <a:latin typeface="Century Gothic"/>
                <a:ea typeface="Century Gothic"/>
                <a:cs typeface="Century Gothic"/>
                <a:sym typeface="Century Gothic"/>
              </a:rPr>
              <a:t>(top view of our apple)</a:t>
            </a:r>
            <a:endParaRPr sz="1200" dirty="0"/>
          </a:p>
        </p:txBody>
      </p:sp>
      <p:sp>
        <p:nvSpPr>
          <p:cNvPr id="31" name="Google Shape;89;p13">
            <a:extLst>
              <a:ext uri="{FF2B5EF4-FFF2-40B4-BE49-F238E27FC236}">
                <a16:creationId xmlns:a16="http://schemas.microsoft.com/office/drawing/2014/main" id="{BADAEE4D-1755-0E8F-0150-8D800A7860A8}"/>
              </a:ext>
            </a:extLst>
          </p:cNvPr>
          <p:cNvSpPr txBox="1"/>
          <p:nvPr/>
        </p:nvSpPr>
        <p:spPr>
          <a:xfrm>
            <a:off x="801022" y="9280365"/>
            <a:ext cx="3589202" cy="30773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dirty="0">
                <a:solidFill>
                  <a:schemeClr val="dk1"/>
                </a:solidFill>
                <a:latin typeface="Century Gothic"/>
                <a:ea typeface="Century Gothic"/>
                <a:cs typeface="Century Gothic"/>
                <a:sym typeface="Century Gothic"/>
              </a:rPr>
              <a:t>(side view of this slice of our apple)</a:t>
            </a:r>
            <a:endParaRPr sz="1200" dirty="0"/>
          </a:p>
        </p:txBody>
      </p:sp>
      <p:sp>
        <p:nvSpPr>
          <p:cNvPr id="5" name="Oval 4">
            <a:extLst>
              <a:ext uri="{FF2B5EF4-FFF2-40B4-BE49-F238E27FC236}">
                <a16:creationId xmlns:a16="http://schemas.microsoft.com/office/drawing/2014/main" id="{E0F6B6E0-3417-A067-E81E-8AE6F88063F2}"/>
              </a:ext>
            </a:extLst>
          </p:cNvPr>
          <p:cNvSpPr>
            <a:spLocks/>
          </p:cNvSpPr>
          <p:nvPr/>
        </p:nvSpPr>
        <p:spPr>
          <a:xfrm rot="10800000">
            <a:off x="2246246" y="2200228"/>
            <a:ext cx="4933065" cy="4928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a:extLst>
              <a:ext uri="{FF2B5EF4-FFF2-40B4-BE49-F238E27FC236}">
                <a16:creationId xmlns:a16="http://schemas.microsoft.com/office/drawing/2014/main" id="{8331DC15-4F0D-57E2-635A-2073C8E2BFF0}"/>
              </a:ext>
            </a:extLst>
          </p:cNvPr>
          <p:cNvCxnSpPr>
            <a:cxnSpLocks/>
            <a:stCxn id="5" idx="0"/>
          </p:cNvCxnSpPr>
          <p:nvPr/>
        </p:nvCxnSpPr>
        <p:spPr>
          <a:xfrm flipV="1">
            <a:off x="4712778" y="4659724"/>
            <a:ext cx="0" cy="246888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892A6E9-2CB2-E55D-5CF5-29E2A73BDF5D}"/>
              </a:ext>
            </a:extLst>
          </p:cNvPr>
          <p:cNvCxnSpPr>
            <a:cxnSpLocks/>
            <a:endCxn id="5" idx="6"/>
          </p:cNvCxnSpPr>
          <p:nvPr/>
        </p:nvCxnSpPr>
        <p:spPr>
          <a:xfrm flipH="1">
            <a:off x="2246246" y="4659724"/>
            <a:ext cx="2433513" cy="46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8B7871F-F4E3-235F-365B-B3693C396EFA}"/>
              </a:ext>
            </a:extLst>
          </p:cNvPr>
          <p:cNvCxnSpPr>
            <a:cxnSpLocks/>
          </p:cNvCxnSpPr>
          <p:nvPr/>
        </p:nvCxnSpPr>
        <p:spPr>
          <a:xfrm flipH="1">
            <a:off x="2557463" y="4664416"/>
            <a:ext cx="2155315" cy="118393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FB32C14-577E-179D-C5B4-2CD14486C68E}"/>
              </a:ext>
            </a:extLst>
          </p:cNvPr>
          <p:cNvCxnSpPr>
            <a:cxnSpLocks/>
          </p:cNvCxnSpPr>
          <p:nvPr/>
        </p:nvCxnSpPr>
        <p:spPr>
          <a:xfrm flipV="1">
            <a:off x="4712777" y="2190844"/>
            <a:ext cx="0" cy="246888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69DFE9C-0590-B2AA-E8E2-E901976A3EEC}"/>
              </a:ext>
            </a:extLst>
          </p:cNvPr>
          <p:cNvCxnSpPr>
            <a:cxnSpLocks/>
          </p:cNvCxnSpPr>
          <p:nvPr/>
        </p:nvCxnSpPr>
        <p:spPr>
          <a:xfrm flipH="1">
            <a:off x="4712778" y="4655032"/>
            <a:ext cx="2471229" cy="1"/>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8" name="Arrow: Up 77">
            <a:extLst>
              <a:ext uri="{FF2B5EF4-FFF2-40B4-BE49-F238E27FC236}">
                <a16:creationId xmlns:a16="http://schemas.microsoft.com/office/drawing/2014/main" id="{98D1AEB0-D625-729A-82D6-45267414D8DF}"/>
              </a:ext>
            </a:extLst>
          </p:cNvPr>
          <p:cNvSpPr/>
          <p:nvPr/>
        </p:nvSpPr>
        <p:spPr>
          <a:xfrm rot="11758496">
            <a:off x="3746912" y="7106402"/>
            <a:ext cx="397579" cy="1115761"/>
          </a:xfrm>
          <a:prstGeom prst="upArrow">
            <a:avLst/>
          </a:prstGeom>
          <a:solidFill>
            <a:schemeClr val="tx2">
              <a:lumMod val="9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4" name="Straight Connector 113">
            <a:extLst>
              <a:ext uri="{FF2B5EF4-FFF2-40B4-BE49-F238E27FC236}">
                <a16:creationId xmlns:a16="http://schemas.microsoft.com/office/drawing/2014/main" id="{728D8474-ED92-5677-DA6C-53A0FF311778}"/>
              </a:ext>
            </a:extLst>
          </p:cNvPr>
          <p:cNvCxnSpPr>
            <a:cxnSpLocks/>
          </p:cNvCxnSpPr>
          <p:nvPr/>
        </p:nvCxnSpPr>
        <p:spPr>
          <a:xfrm flipH="1">
            <a:off x="3501179" y="4655032"/>
            <a:ext cx="1206903" cy="216387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B3147A4D-8E9F-33A7-B80B-3B7B10A2D34B}"/>
              </a:ext>
            </a:extLst>
          </p:cNvPr>
          <p:cNvCxnSpPr/>
          <p:nvPr/>
        </p:nvCxnSpPr>
        <p:spPr>
          <a:xfrm>
            <a:off x="607121" y="2340353"/>
            <a:ext cx="200501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0E9B7837-B139-7595-EF7E-3C4E7A0C8C32}"/>
              </a:ext>
            </a:extLst>
          </p:cNvPr>
          <p:cNvCxnSpPr>
            <a:cxnSpLocks/>
            <a:endCxn id="5" idx="5"/>
          </p:cNvCxnSpPr>
          <p:nvPr/>
        </p:nvCxnSpPr>
        <p:spPr>
          <a:xfrm>
            <a:off x="2612134" y="2340353"/>
            <a:ext cx="356543" cy="5816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Google Shape;89;p13">
            <a:extLst>
              <a:ext uri="{FF2B5EF4-FFF2-40B4-BE49-F238E27FC236}">
                <a16:creationId xmlns:a16="http://schemas.microsoft.com/office/drawing/2014/main" id="{021CA276-CED5-8F8A-DB58-2B1DE6DDF327}"/>
              </a:ext>
            </a:extLst>
          </p:cNvPr>
          <p:cNvSpPr txBox="1"/>
          <p:nvPr/>
        </p:nvSpPr>
        <p:spPr>
          <a:xfrm>
            <a:off x="3197753" y="3076425"/>
            <a:ext cx="1307570" cy="30773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dirty="0">
                <a:solidFill>
                  <a:schemeClr val="dk1"/>
                </a:solidFill>
                <a:latin typeface="Century Gothic"/>
                <a:ea typeface="Century Gothic"/>
                <a:cs typeface="Century Gothic"/>
                <a:sym typeface="Century Gothic"/>
              </a:rPr>
              <a:t>3/4 = __</a:t>
            </a:r>
            <a:r>
              <a:rPr lang="en-US" u="sng" dirty="0">
                <a:solidFill>
                  <a:srgbClr val="FF0000"/>
                </a:solidFill>
                <a:latin typeface="Century Gothic"/>
                <a:ea typeface="Century Gothic"/>
                <a:cs typeface="Century Gothic"/>
                <a:sym typeface="Century Gothic"/>
              </a:rPr>
              <a:t>75</a:t>
            </a:r>
            <a:r>
              <a:rPr lang="en-US" dirty="0">
                <a:solidFill>
                  <a:schemeClr val="dk1"/>
                </a:solidFill>
                <a:latin typeface="Century Gothic"/>
                <a:ea typeface="Century Gothic"/>
                <a:cs typeface="Century Gothic"/>
                <a:sym typeface="Century Gothic"/>
              </a:rPr>
              <a:t>_%</a:t>
            </a:r>
            <a:endParaRPr sz="1200" dirty="0"/>
          </a:p>
        </p:txBody>
      </p:sp>
      <p:sp>
        <p:nvSpPr>
          <p:cNvPr id="130" name="Google Shape;89;p13">
            <a:extLst>
              <a:ext uri="{FF2B5EF4-FFF2-40B4-BE49-F238E27FC236}">
                <a16:creationId xmlns:a16="http://schemas.microsoft.com/office/drawing/2014/main" id="{B8FCAF37-188E-F619-7FCD-02CBC64DCEDE}"/>
              </a:ext>
            </a:extLst>
          </p:cNvPr>
          <p:cNvSpPr txBox="1"/>
          <p:nvPr/>
        </p:nvSpPr>
        <p:spPr>
          <a:xfrm>
            <a:off x="2428215" y="4918049"/>
            <a:ext cx="1353209" cy="27695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dirty="0">
                <a:solidFill>
                  <a:schemeClr val="dk1"/>
                </a:solidFill>
                <a:latin typeface="Century Gothic"/>
                <a:ea typeface="Century Gothic"/>
                <a:cs typeface="Century Gothic"/>
                <a:sym typeface="Century Gothic"/>
              </a:rPr>
              <a:t>1/12 = _</a:t>
            </a:r>
            <a:r>
              <a:rPr lang="en-US" sz="1200" u="sng" dirty="0">
                <a:solidFill>
                  <a:srgbClr val="FF0000"/>
                </a:solidFill>
                <a:latin typeface="Century Gothic"/>
                <a:ea typeface="Century Gothic"/>
                <a:cs typeface="Century Gothic"/>
                <a:sym typeface="Century Gothic"/>
              </a:rPr>
              <a:t>~8.3</a:t>
            </a:r>
            <a:r>
              <a:rPr lang="en-US" sz="1200" dirty="0">
                <a:solidFill>
                  <a:schemeClr val="dk1"/>
                </a:solidFill>
                <a:latin typeface="Century Gothic"/>
                <a:ea typeface="Century Gothic"/>
                <a:cs typeface="Century Gothic"/>
                <a:sym typeface="Century Gothic"/>
              </a:rPr>
              <a:t>__%</a:t>
            </a:r>
            <a:endParaRPr sz="1100" dirty="0"/>
          </a:p>
        </p:txBody>
      </p:sp>
      <p:sp>
        <p:nvSpPr>
          <p:cNvPr id="133" name="Google Shape;89;p13">
            <a:extLst>
              <a:ext uri="{FF2B5EF4-FFF2-40B4-BE49-F238E27FC236}">
                <a16:creationId xmlns:a16="http://schemas.microsoft.com/office/drawing/2014/main" id="{80A5FFDF-0070-E0E2-0649-816DD04B54C5}"/>
              </a:ext>
            </a:extLst>
          </p:cNvPr>
          <p:cNvSpPr txBox="1"/>
          <p:nvPr/>
        </p:nvSpPr>
        <p:spPr>
          <a:xfrm rot="19164639">
            <a:off x="2795677" y="5700484"/>
            <a:ext cx="1406308" cy="27695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dirty="0">
                <a:solidFill>
                  <a:schemeClr val="dk1"/>
                </a:solidFill>
                <a:latin typeface="Century Gothic"/>
                <a:ea typeface="Century Gothic"/>
                <a:cs typeface="Century Gothic"/>
                <a:sym typeface="Century Gothic"/>
              </a:rPr>
              <a:t>1/12 = __</a:t>
            </a:r>
            <a:r>
              <a:rPr lang="en-US" sz="1200" u="sng" dirty="0">
                <a:solidFill>
                  <a:srgbClr val="FF0000"/>
                </a:solidFill>
                <a:latin typeface="Century Gothic"/>
                <a:ea typeface="Century Gothic"/>
                <a:cs typeface="Century Gothic"/>
                <a:sym typeface="Century Gothic"/>
              </a:rPr>
              <a:t>~8.3</a:t>
            </a:r>
            <a:r>
              <a:rPr lang="en-US" sz="1200" dirty="0">
                <a:solidFill>
                  <a:schemeClr val="dk1"/>
                </a:solidFill>
                <a:latin typeface="Century Gothic"/>
                <a:ea typeface="Century Gothic"/>
                <a:cs typeface="Century Gothic"/>
                <a:sym typeface="Century Gothic"/>
              </a:rPr>
              <a:t>__%</a:t>
            </a:r>
            <a:endParaRPr sz="1100" dirty="0"/>
          </a:p>
        </p:txBody>
      </p:sp>
      <p:sp>
        <p:nvSpPr>
          <p:cNvPr id="135" name="Google Shape;89;p13">
            <a:extLst>
              <a:ext uri="{FF2B5EF4-FFF2-40B4-BE49-F238E27FC236}">
                <a16:creationId xmlns:a16="http://schemas.microsoft.com/office/drawing/2014/main" id="{DB3408D0-7C17-7E42-2844-E469EEB47F98}"/>
              </a:ext>
            </a:extLst>
          </p:cNvPr>
          <p:cNvSpPr txBox="1"/>
          <p:nvPr/>
        </p:nvSpPr>
        <p:spPr>
          <a:xfrm rot="16200000">
            <a:off x="3653364" y="6103132"/>
            <a:ext cx="1406308" cy="27695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dirty="0">
                <a:solidFill>
                  <a:schemeClr val="dk1"/>
                </a:solidFill>
                <a:latin typeface="Century Gothic"/>
                <a:ea typeface="Century Gothic"/>
                <a:cs typeface="Century Gothic"/>
                <a:sym typeface="Century Gothic"/>
              </a:rPr>
              <a:t>1/12 = _</a:t>
            </a:r>
            <a:r>
              <a:rPr lang="en-US" sz="1200" u="sng" dirty="0">
                <a:solidFill>
                  <a:srgbClr val="FF0000"/>
                </a:solidFill>
                <a:latin typeface="Century Gothic"/>
                <a:ea typeface="Century Gothic"/>
                <a:cs typeface="Century Gothic"/>
                <a:sym typeface="Century Gothic"/>
              </a:rPr>
              <a:t>~ 8.3</a:t>
            </a:r>
            <a:r>
              <a:rPr lang="en-US" sz="1200" dirty="0">
                <a:solidFill>
                  <a:schemeClr val="dk1"/>
                </a:solidFill>
                <a:latin typeface="Century Gothic"/>
                <a:ea typeface="Century Gothic"/>
                <a:cs typeface="Century Gothic"/>
                <a:sym typeface="Century Gothic"/>
              </a:rPr>
              <a:t>__%</a:t>
            </a:r>
            <a:endParaRPr sz="1100" dirty="0"/>
          </a:p>
        </p:txBody>
      </p:sp>
      <p:sp>
        <p:nvSpPr>
          <p:cNvPr id="137" name="Google Shape;89;p13">
            <a:extLst>
              <a:ext uri="{FF2B5EF4-FFF2-40B4-BE49-F238E27FC236}">
                <a16:creationId xmlns:a16="http://schemas.microsoft.com/office/drawing/2014/main" id="{1F18A978-4277-384C-798F-7709D8A7A285}"/>
              </a:ext>
            </a:extLst>
          </p:cNvPr>
          <p:cNvSpPr txBox="1"/>
          <p:nvPr/>
        </p:nvSpPr>
        <p:spPr>
          <a:xfrm>
            <a:off x="2451034" y="8404168"/>
            <a:ext cx="1435166" cy="307736"/>
          </a:xfrm>
          <a:prstGeom prst="rect">
            <a:avLst/>
          </a:prstGeom>
          <a:solidFill>
            <a:schemeClr val="bg1"/>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dirty="0">
                <a:solidFill>
                  <a:schemeClr val="dk1"/>
                </a:solidFill>
                <a:latin typeface="Century Gothic"/>
                <a:ea typeface="Century Gothic"/>
                <a:cs typeface="Century Gothic"/>
                <a:sym typeface="Century Gothic"/>
              </a:rPr>
              <a:t>3/48 = _</a:t>
            </a:r>
            <a:r>
              <a:rPr lang="en-US" u="sng" dirty="0">
                <a:solidFill>
                  <a:srgbClr val="FF0000"/>
                </a:solidFill>
                <a:latin typeface="Century Gothic"/>
                <a:ea typeface="Century Gothic"/>
                <a:cs typeface="Century Gothic"/>
                <a:sym typeface="Century Gothic"/>
              </a:rPr>
              <a:t>~6.3</a:t>
            </a:r>
            <a:r>
              <a:rPr lang="en-US" dirty="0">
                <a:solidFill>
                  <a:schemeClr val="dk1"/>
                </a:solidFill>
                <a:latin typeface="Century Gothic"/>
                <a:ea typeface="Century Gothic"/>
                <a:cs typeface="Century Gothic"/>
                <a:sym typeface="Century Gothic"/>
              </a:rPr>
              <a:t>_%</a:t>
            </a:r>
            <a:endParaRPr sz="1200" dirty="0"/>
          </a:p>
        </p:txBody>
      </p:sp>
      <p:cxnSp>
        <p:nvCxnSpPr>
          <p:cNvPr id="140" name="Straight Connector 139">
            <a:extLst>
              <a:ext uri="{FF2B5EF4-FFF2-40B4-BE49-F238E27FC236}">
                <a16:creationId xmlns:a16="http://schemas.microsoft.com/office/drawing/2014/main" id="{B478C0F5-6298-EDDD-25E7-BE2A78355CD9}"/>
              </a:ext>
            </a:extLst>
          </p:cNvPr>
          <p:cNvCxnSpPr>
            <a:cxnSpLocks/>
          </p:cNvCxnSpPr>
          <p:nvPr/>
        </p:nvCxnSpPr>
        <p:spPr>
          <a:xfrm>
            <a:off x="2017607" y="4826582"/>
            <a:ext cx="315471" cy="45729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E80C5919-CD90-BB20-5738-5230693BA8BC}"/>
              </a:ext>
            </a:extLst>
          </p:cNvPr>
          <p:cNvCxnSpPr>
            <a:cxnSpLocks/>
          </p:cNvCxnSpPr>
          <p:nvPr/>
        </p:nvCxnSpPr>
        <p:spPr>
          <a:xfrm>
            <a:off x="403544" y="4813134"/>
            <a:ext cx="1624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E07EDCB5-9936-BBCF-8002-EF2B07B8F335}"/>
              </a:ext>
            </a:extLst>
          </p:cNvPr>
          <p:cNvCxnSpPr/>
          <p:nvPr/>
        </p:nvCxnSpPr>
        <p:spPr>
          <a:xfrm>
            <a:off x="423202" y="6401620"/>
            <a:ext cx="200501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10274452-8275-34C7-59E2-B6EFFCF568C0}"/>
              </a:ext>
            </a:extLst>
          </p:cNvPr>
          <p:cNvCxnSpPr>
            <a:cxnSpLocks/>
          </p:cNvCxnSpPr>
          <p:nvPr/>
        </p:nvCxnSpPr>
        <p:spPr>
          <a:xfrm flipH="1">
            <a:off x="2428215" y="6048968"/>
            <a:ext cx="241242" cy="35470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E52FC947-BFBC-7FA6-9832-6AAD362AA23A}"/>
              </a:ext>
            </a:extLst>
          </p:cNvPr>
          <p:cNvCxnSpPr/>
          <p:nvPr/>
        </p:nvCxnSpPr>
        <p:spPr>
          <a:xfrm>
            <a:off x="1508312" y="7316315"/>
            <a:ext cx="200501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6CF56066-D012-1091-C74C-F1A525E69103}"/>
              </a:ext>
            </a:extLst>
          </p:cNvPr>
          <p:cNvCxnSpPr>
            <a:cxnSpLocks/>
          </p:cNvCxnSpPr>
          <p:nvPr/>
        </p:nvCxnSpPr>
        <p:spPr>
          <a:xfrm flipH="1">
            <a:off x="3513325" y="6916983"/>
            <a:ext cx="215610" cy="39933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36CB2F22-DFC2-077E-3B46-916286F16DD7}"/>
              </a:ext>
            </a:extLst>
          </p:cNvPr>
          <p:cNvCxnSpPr>
            <a:cxnSpLocks/>
          </p:cNvCxnSpPr>
          <p:nvPr/>
        </p:nvCxnSpPr>
        <p:spPr>
          <a:xfrm flipH="1">
            <a:off x="423201" y="7746881"/>
            <a:ext cx="200501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A97D33D0-BB82-132B-5257-337FF96214B0}"/>
              </a:ext>
            </a:extLst>
          </p:cNvPr>
          <p:cNvCxnSpPr>
            <a:cxnSpLocks/>
          </p:cNvCxnSpPr>
          <p:nvPr/>
        </p:nvCxnSpPr>
        <p:spPr>
          <a:xfrm flipH="1" flipV="1">
            <a:off x="423201" y="7746881"/>
            <a:ext cx="824574" cy="70902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62" name="Group 161">
            <a:extLst>
              <a:ext uri="{FF2B5EF4-FFF2-40B4-BE49-F238E27FC236}">
                <a16:creationId xmlns:a16="http://schemas.microsoft.com/office/drawing/2014/main" id="{B4D5B265-8AC6-C0EA-D881-638348F52094}"/>
              </a:ext>
            </a:extLst>
          </p:cNvPr>
          <p:cNvGrpSpPr/>
          <p:nvPr/>
        </p:nvGrpSpPr>
        <p:grpSpPr>
          <a:xfrm flipH="1">
            <a:off x="4299182" y="8292451"/>
            <a:ext cx="2361556" cy="581619"/>
            <a:chOff x="759521" y="2492753"/>
            <a:chExt cx="2361556" cy="581619"/>
          </a:xfrm>
        </p:grpSpPr>
        <p:cxnSp>
          <p:nvCxnSpPr>
            <p:cNvPr id="160" name="Straight Connector 159">
              <a:extLst>
                <a:ext uri="{FF2B5EF4-FFF2-40B4-BE49-F238E27FC236}">
                  <a16:creationId xmlns:a16="http://schemas.microsoft.com/office/drawing/2014/main" id="{D38971B9-68FC-CD49-A242-D8A0327876E1}"/>
                </a:ext>
              </a:extLst>
            </p:cNvPr>
            <p:cNvCxnSpPr/>
            <p:nvPr/>
          </p:nvCxnSpPr>
          <p:spPr>
            <a:xfrm>
              <a:off x="759521" y="2492753"/>
              <a:ext cx="200501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656EEC09-B03F-8275-5FB3-257F21F505F4}"/>
                </a:ext>
              </a:extLst>
            </p:cNvPr>
            <p:cNvCxnSpPr>
              <a:cxnSpLocks/>
            </p:cNvCxnSpPr>
            <p:nvPr/>
          </p:nvCxnSpPr>
          <p:spPr>
            <a:xfrm>
              <a:off x="2764534" y="2492753"/>
              <a:ext cx="356543" cy="5816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3" name="Arc 162">
            <a:extLst>
              <a:ext uri="{FF2B5EF4-FFF2-40B4-BE49-F238E27FC236}">
                <a16:creationId xmlns:a16="http://schemas.microsoft.com/office/drawing/2014/main" id="{D607B8B2-1FFB-259E-BF38-377125CE7E13}"/>
              </a:ext>
            </a:extLst>
          </p:cNvPr>
          <p:cNvSpPr/>
          <p:nvPr/>
        </p:nvSpPr>
        <p:spPr>
          <a:xfrm>
            <a:off x="835488" y="7859405"/>
            <a:ext cx="3488855" cy="2988845"/>
          </a:xfrm>
          <a:prstGeom prst="arc">
            <a:avLst>
              <a:gd name="adj1" fmla="val 11184799"/>
              <a:gd name="adj2" fmla="val 14389750"/>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 name="Google Shape;89;p13">
            <a:extLst>
              <a:ext uri="{FF2B5EF4-FFF2-40B4-BE49-F238E27FC236}">
                <a16:creationId xmlns:a16="http://schemas.microsoft.com/office/drawing/2014/main" id="{3BCC452F-5AD3-0FB3-4E30-D3378370C1A5}"/>
              </a:ext>
            </a:extLst>
          </p:cNvPr>
          <p:cNvSpPr txBox="1"/>
          <p:nvPr/>
        </p:nvSpPr>
        <p:spPr>
          <a:xfrm>
            <a:off x="66093" y="2028807"/>
            <a:ext cx="2884438" cy="30773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dirty="0">
                <a:solidFill>
                  <a:srgbClr val="FF0000"/>
                </a:solidFill>
                <a:latin typeface="Century Gothic"/>
                <a:sym typeface="Century Gothic"/>
              </a:rPr>
              <a:t>ocean</a:t>
            </a:r>
            <a:endParaRPr dirty="0">
              <a:solidFill>
                <a:srgbClr val="FF0000"/>
              </a:solidFill>
            </a:endParaRPr>
          </a:p>
        </p:txBody>
      </p:sp>
      <p:sp>
        <p:nvSpPr>
          <p:cNvPr id="3" name="Google Shape;89;p13">
            <a:extLst>
              <a:ext uri="{FF2B5EF4-FFF2-40B4-BE49-F238E27FC236}">
                <a16:creationId xmlns:a16="http://schemas.microsoft.com/office/drawing/2014/main" id="{CB9F934D-B707-C5AC-6115-F00A300CB1BA}"/>
              </a:ext>
            </a:extLst>
          </p:cNvPr>
          <p:cNvSpPr txBox="1"/>
          <p:nvPr/>
        </p:nvSpPr>
        <p:spPr>
          <a:xfrm>
            <a:off x="59209" y="4548737"/>
            <a:ext cx="2155315" cy="73862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dirty="0">
                <a:solidFill>
                  <a:srgbClr val="FF0000"/>
                </a:solidFill>
                <a:latin typeface="Century Gothic"/>
                <a:sym typeface="Century Gothic"/>
              </a:rPr>
              <a:t>inhospitable land </a:t>
            </a:r>
          </a:p>
          <a:p>
            <a:pPr marL="0" marR="0" lvl="0" indent="0" algn="ctr" rtl="0">
              <a:spcBef>
                <a:spcPts val="0"/>
              </a:spcBef>
              <a:spcAft>
                <a:spcPts val="0"/>
              </a:spcAft>
              <a:buNone/>
            </a:pPr>
            <a:r>
              <a:rPr lang="en-US" dirty="0">
                <a:solidFill>
                  <a:srgbClr val="FF0000"/>
                </a:solidFill>
                <a:latin typeface="Century Gothic"/>
                <a:sym typeface="Century Gothic"/>
              </a:rPr>
              <a:t>(deserts, mountains, and polar regions)</a:t>
            </a:r>
            <a:endParaRPr dirty="0">
              <a:solidFill>
                <a:srgbClr val="FF0000"/>
              </a:solidFill>
            </a:endParaRPr>
          </a:p>
        </p:txBody>
      </p:sp>
      <p:sp>
        <p:nvSpPr>
          <p:cNvPr id="4" name="Google Shape;89;p13">
            <a:extLst>
              <a:ext uri="{FF2B5EF4-FFF2-40B4-BE49-F238E27FC236}">
                <a16:creationId xmlns:a16="http://schemas.microsoft.com/office/drawing/2014/main" id="{574950E0-539C-8AE9-E37E-3BFF35876659}"/>
              </a:ext>
            </a:extLst>
          </p:cNvPr>
          <p:cNvSpPr txBox="1"/>
          <p:nvPr/>
        </p:nvSpPr>
        <p:spPr>
          <a:xfrm>
            <a:off x="17088" y="5913652"/>
            <a:ext cx="2291015" cy="95406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dirty="0">
                <a:solidFill>
                  <a:srgbClr val="FF0000"/>
                </a:solidFill>
                <a:latin typeface="Century Gothic"/>
                <a:sym typeface="Century Gothic"/>
              </a:rPr>
              <a:t>non-agricultural, habitable land </a:t>
            </a:r>
          </a:p>
          <a:p>
            <a:pPr marL="0" marR="0" lvl="0" indent="0" algn="ctr" rtl="0">
              <a:spcBef>
                <a:spcPts val="0"/>
              </a:spcBef>
              <a:spcAft>
                <a:spcPts val="0"/>
              </a:spcAft>
              <a:buNone/>
            </a:pPr>
            <a:r>
              <a:rPr lang="en-US" dirty="0">
                <a:solidFill>
                  <a:srgbClr val="FF0000"/>
                </a:solidFill>
                <a:latin typeface="Century Gothic"/>
                <a:sym typeface="Century Gothic"/>
              </a:rPr>
              <a:t>(roads, buildings, nature preserves, public land)</a:t>
            </a:r>
            <a:endParaRPr dirty="0">
              <a:solidFill>
                <a:srgbClr val="FF0000"/>
              </a:solidFill>
            </a:endParaRPr>
          </a:p>
        </p:txBody>
      </p:sp>
      <p:sp>
        <p:nvSpPr>
          <p:cNvPr id="6" name="Google Shape;89;p13">
            <a:extLst>
              <a:ext uri="{FF2B5EF4-FFF2-40B4-BE49-F238E27FC236}">
                <a16:creationId xmlns:a16="http://schemas.microsoft.com/office/drawing/2014/main" id="{5DDA5352-CCC5-8588-3E9E-720C0F8D878F}"/>
              </a:ext>
            </a:extLst>
          </p:cNvPr>
          <p:cNvSpPr txBox="1"/>
          <p:nvPr/>
        </p:nvSpPr>
        <p:spPr>
          <a:xfrm>
            <a:off x="954926" y="7005041"/>
            <a:ext cx="2620351" cy="30773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dirty="0">
                <a:solidFill>
                  <a:srgbClr val="FF0000"/>
                </a:solidFill>
                <a:latin typeface="Century Gothic"/>
                <a:sym typeface="Century Gothic"/>
              </a:rPr>
              <a:t>agricultural, habitable land</a:t>
            </a:r>
          </a:p>
        </p:txBody>
      </p:sp>
      <p:sp>
        <p:nvSpPr>
          <p:cNvPr id="138" name="Google Shape;89;p13">
            <a:extLst>
              <a:ext uri="{FF2B5EF4-FFF2-40B4-BE49-F238E27FC236}">
                <a16:creationId xmlns:a16="http://schemas.microsoft.com/office/drawing/2014/main" id="{769BEA31-CAAA-4421-9943-39B83A2B279C}"/>
              </a:ext>
            </a:extLst>
          </p:cNvPr>
          <p:cNvSpPr txBox="1"/>
          <p:nvPr/>
        </p:nvSpPr>
        <p:spPr>
          <a:xfrm>
            <a:off x="316983" y="8656526"/>
            <a:ext cx="1435166" cy="307736"/>
          </a:xfrm>
          <a:prstGeom prst="rect">
            <a:avLst/>
          </a:prstGeom>
          <a:solidFill>
            <a:schemeClr val="bg1"/>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dirty="0">
                <a:solidFill>
                  <a:schemeClr val="dk1"/>
                </a:solidFill>
                <a:latin typeface="Century Gothic"/>
                <a:ea typeface="Century Gothic"/>
                <a:cs typeface="Century Gothic"/>
                <a:sym typeface="Century Gothic"/>
              </a:rPr>
              <a:t>1/48 = _</a:t>
            </a:r>
            <a:r>
              <a:rPr lang="en-US" u="sng" dirty="0">
                <a:solidFill>
                  <a:srgbClr val="FF0000"/>
                </a:solidFill>
                <a:latin typeface="Century Gothic"/>
                <a:ea typeface="Century Gothic"/>
                <a:cs typeface="Century Gothic"/>
                <a:sym typeface="Century Gothic"/>
              </a:rPr>
              <a:t>~2.1</a:t>
            </a:r>
            <a:r>
              <a:rPr lang="en-US" dirty="0">
                <a:solidFill>
                  <a:schemeClr val="dk1"/>
                </a:solidFill>
                <a:latin typeface="Century Gothic"/>
                <a:ea typeface="Century Gothic"/>
                <a:cs typeface="Century Gothic"/>
                <a:sym typeface="Century Gothic"/>
              </a:rPr>
              <a:t>_%</a:t>
            </a:r>
            <a:endParaRPr sz="1200" dirty="0"/>
          </a:p>
        </p:txBody>
      </p:sp>
      <p:sp>
        <p:nvSpPr>
          <p:cNvPr id="9" name="Google Shape;89;p13">
            <a:extLst>
              <a:ext uri="{FF2B5EF4-FFF2-40B4-BE49-F238E27FC236}">
                <a16:creationId xmlns:a16="http://schemas.microsoft.com/office/drawing/2014/main" id="{8CBA6B8A-71AB-BC96-D02A-FF4CED3902C9}"/>
              </a:ext>
            </a:extLst>
          </p:cNvPr>
          <p:cNvSpPr txBox="1"/>
          <p:nvPr/>
        </p:nvSpPr>
        <p:spPr>
          <a:xfrm>
            <a:off x="4558960" y="8037269"/>
            <a:ext cx="2620351" cy="73862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dirty="0">
                <a:solidFill>
                  <a:srgbClr val="FF0000"/>
                </a:solidFill>
                <a:latin typeface="Century Gothic"/>
                <a:sym typeface="Century Gothic"/>
              </a:rPr>
              <a:t>agricultural land</a:t>
            </a:r>
          </a:p>
          <a:p>
            <a:pPr marL="0" marR="0" lvl="0" indent="0" algn="ctr" rtl="0">
              <a:spcBef>
                <a:spcPts val="0"/>
              </a:spcBef>
              <a:spcAft>
                <a:spcPts val="0"/>
              </a:spcAft>
              <a:buNone/>
            </a:pPr>
            <a:r>
              <a:rPr lang="en-US" dirty="0">
                <a:solidFill>
                  <a:srgbClr val="FF0000"/>
                </a:solidFill>
                <a:latin typeface="Century Gothic"/>
                <a:sym typeface="Century Gothic"/>
              </a:rPr>
              <a:t>used to grow crops to feed livestock or grazing</a:t>
            </a:r>
          </a:p>
        </p:txBody>
      </p:sp>
      <p:sp>
        <p:nvSpPr>
          <p:cNvPr id="12" name="Rectangle 11">
            <a:extLst>
              <a:ext uri="{FF2B5EF4-FFF2-40B4-BE49-F238E27FC236}">
                <a16:creationId xmlns:a16="http://schemas.microsoft.com/office/drawing/2014/main" id="{6F955CA5-3E90-4753-C321-5B9F78B62137}"/>
              </a:ext>
            </a:extLst>
          </p:cNvPr>
          <p:cNvSpPr/>
          <p:nvPr/>
        </p:nvSpPr>
        <p:spPr>
          <a:xfrm>
            <a:off x="949095" y="7811892"/>
            <a:ext cx="1592726" cy="3693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Google Shape;89;p13">
            <a:extLst>
              <a:ext uri="{FF2B5EF4-FFF2-40B4-BE49-F238E27FC236}">
                <a16:creationId xmlns:a16="http://schemas.microsoft.com/office/drawing/2014/main" id="{C9221FAB-5A57-C2F1-322A-A74817DBD568}"/>
              </a:ext>
            </a:extLst>
          </p:cNvPr>
          <p:cNvSpPr txBox="1"/>
          <p:nvPr/>
        </p:nvSpPr>
        <p:spPr>
          <a:xfrm>
            <a:off x="294410" y="7494011"/>
            <a:ext cx="2620351" cy="73862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dirty="0">
                <a:solidFill>
                  <a:srgbClr val="FF0000"/>
                </a:solidFill>
                <a:latin typeface="Century Gothic"/>
                <a:sym typeface="Century Gothic"/>
              </a:rPr>
              <a:t>agricultural land</a:t>
            </a:r>
          </a:p>
          <a:p>
            <a:pPr marL="0" marR="0" lvl="0" indent="0" algn="ctr" rtl="0">
              <a:spcBef>
                <a:spcPts val="0"/>
              </a:spcBef>
              <a:spcAft>
                <a:spcPts val="0"/>
              </a:spcAft>
              <a:buNone/>
            </a:pPr>
            <a:r>
              <a:rPr lang="en-US" dirty="0">
                <a:solidFill>
                  <a:srgbClr val="FF0000"/>
                </a:solidFill>
                <a:latin typeface="Century Gothic"/>
                <a:sym typeface="Century Gothic"/>
              </a:rPr>
              <a:t>used to grow food for humans to eat</a:t>
            </a:r>
          </a:p>
        </p:txBody>
      </p:sp>
    </p:spTree>
    <p:extLst>
      <p:ext uri="{BB962C8B-B14F-4D97-AF65-F5344CB8AC3E}">
        <p14:creationId xmlns:p14="http://schemas.microsoft.com/office/powerpoint/2010/main" val="1702009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3"/>
          <p:cNvSpPr txBox="1"/>
          <p:nvPr/>
        </p:nvSpPr>
        <p:spPr>
          <a:xfrm>
            <a:off x="566985" y="329261"/>
            <a:ext cx="6693255" cy="64629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0" i="0" u="none" strike="noStrike" cap="none" dirty="0">
                <a:solidFill>
                  <a:schemeClr val="dk1"/>
                </a:solidFill>
                <a:latin typeface="Century Gothic"/>
                <a:ea typeface="Century Gothic"/>
                <a:cs typeface="Century Gothic"/>
                <a:sym typeface="Century Gothic"/>
              </a:rPr>
              <a:t>Earth as an Apple</a:t>
            </a:r>
          </a:p>
          <a:p>
            <a:pPr marL="0" marR="0" lvl="0" indent="0" algn="l" rtl="0">
              <a:spcBef>
                <a:spcPts val="0"/>
              </a:spcBef>
              <a:spcAft>
                <a:spcPts val="0"/>
              </a:spcAft>
              <a:buNone/>
            </a:pPr>
            <a:r>
              <a:rPr lang="en-US" sz="1800" i="1" dirty="0">
                <a:solidFill>
                  <a:schemeClr val="dk1"/>
                </a:solidFill>
                <a:latin typeface="Century Gothic"/>
                <a:ea typeface="Century Gothic"/>
                <a:cs typeface="Century Gothic"/>
                <a:sym typeface="Century Gothic"/>
              </a:rPr>
              <a:t>Discussion Questions</a:t>
            </a:r>
            <a:r>
              <a:rPr lang="en-US" sz="1800" dirty="0">
                <a:solidFill>
                  <a:schemeClr val="dk1"/>
                </a:solidFill>
                <a:latin typeface="Century Gothic"/>
                <a:ea typeface="Century Gothic"/>
                <a:cs typeface="Century Gothic"/>
                <a:sym typeface="Century Gothic"/>
              </a:rPr>
              <a:t>	</a:t>
            </a:r>
            <a:r>
              <a:rPr lang="en-US" sz="1800" b="0" i="0" u="none" strike="noStrike" cap="none" dirty="0">
                <a:solidFill>
                  <a:schemeClr val="dk1"/>
                </a:solidFill>
                <a:latin typeface="Century Gothic"/>
                <a:ea typeface="Century Gothic"/>
                <a:cs typeface="Century Gothic"/>
                <a:sym typeface="Century Gothic"/>
              </a:rPr>
              <a:t>               </a:t>
            </a:r>
            <a:r>
              <a:rPr lang="en-US" sz="1600" b="0" i="0" u="none" strike="noStrike" cap="none" dirty="0">
                <a:solidFill>
                  <a:schemeClr val="dk1"/>
                </a:solidFill>
                <a:latin typeface="Century Gothic"/>
                <a:ea typeface="Century Gothic"/>
                <a:cs typeface="Century Gothic"/>
                <a:sym typeface="Century Gothic"/>
              </a:rPr>
              <a:t>Name __</a:t>
            </a:r>
            <a:r>
              <a:rPr lang="en-US" sz="1600" b="1" i="0" u="sng" strike="noStrike" cap="none" dirty="0">
                <a:solidFill>
                  <a:srgbClr val="FF0000"/>
                </a:solidFill>
                <a:latin typeface="Century Gothic"/>
                <a:ea typeface="Century Gothic"/>
                <a:cs typeface="Century Gothic"/>
                <a:sym typeface="Century Gothic"/>
              </a:rPr>
              <a:t>ANSWER  KEY</a:t>
            </a:r>
            <a:r>
              <a:rPr lang="en-US" sz="1600" b="0" i="0" u="none" strike="noStrike" cap="none" dirty="0">
                <a:solidFill>
                  <a:schemeClr val="dk1"/>
                </a:solidFill>
                <a:latin typeface="Century Gothic"/>
                <a:ea typeface="Century Gothic"/>
                <a:cs typeface="Century Gothic"/>
                <a:sym typeface="Century Gothic"/>
              </a:rPr>
              <a:t>_____</a:t>
            </a:r>
            <a:endParaRPr dirty="0"/>
          </a:p>
        </p:txBody>
      </p:sp>
      <p:sp>
        <p:nvSpPr>
          <p:cNvPr id="89" name="Google Shape;89;p13"/>
          <p:cNvSpPr txBox="1"/>
          <p:nvPr/>
        </p:nvSpPr>
        <p:spPr>
          <a:xfrm>
            <a:off x="512160" y="1500241"/>
            <a:ext cx="6907468" cy="6663322"/>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Font typeface="Arial" panose="020B0604020202020204" pitchFamily="34" charset="0"/>
              <a:buChar char="•"/>
            </a:pPr>
            <a:r>
              <a:rPr lang="en-US" dirty="0">
                <a:solidFill>
                  <a:schemeClr val="dk1"/>
                </a:solidFill>
                <a:latin typeface="Century Gothic"/>
                <a:ea typeface="Century Gothic"/>
                <a:cs typeface="Century Gothic"/>
                <a:sym typeface="Century Gothic"/>
              </a:rPr>
              <a:t>Why </a:t>
            </a:r>
            <a:r>
              <a:rPr lang="en-US">
                <a:solidFill>
                  <a:schemeClr val="dk1"/>
                </a:solidFill>
                <a:latin typeface="Century Gothic"/>
                <a:ea typeface="Century Gothic"/>
                <a:cs typeface="Century Gothic"/>
                <a:sym typeface="Century Gothic"/>
              </a:rPr>
              <a:t>can’t humans </a:t>
            </a:r>
            <a:r>
              <a:rPr lang="en-US" dirty="0">
                <a:solidFill>
                  <a:schemeClr val="dk1"/>
                </a:solidFill>
                <a:latin typeface="Century Gothic"/>
                <a:ea typeface="Century Gothic"/>
                <a:cs typeface="Century Gothic"/>
                <a:sym typeface="Century Gothic"/>
              </a:rPr>
              <a:t>grow food on all land on Earth?</a:t>
            </a:r>
          </a:p>
          <a:p>
            <a:pPr marR="0" lvl="0" algn="l" rtl="0">
              <a:lnSpc>
                <a:spcPct val="150000"/>
              </a:lnSpc>
              <a:spcBef>
                <a:spcPts val="0"/>
              </a:spcBef>
              <a:spcAft>
                <a:spcPts val="0"/>
              </a:spcAft>
            </a:pPr>
            <a:r>
              <a:rPr lang="en-US" u="sng" dirty="0">
                <a:solidFill>
                  <a:srgbClr val="FF0000"/>
                </a:solidFill>
                <a:latin typeface="Century Gothic"/>
                <a:ea typeface="Century Gothic"/>
                <a:cs typeface="Century Gothic"/>
                <a:sym typeface="Century Gothic"/>
              </a:rPr>
              <a:t>Climate and soil type. Temperatures, precipitation, and seasons determine if growing crops is possible and if so, what kind of crops can be grown. Some land or soil cannot sustain agriculture use including extremely rocky areas, swamps, etc.</a:t>
            </a:r>
            <a:endParaRPr lang="en-US" dirty="0">
              <a:solidFill>
                <a:schemeClr val="dk1"/>
              </a:solidFill>
              <a:latin typeface="Century Gothic"/>
              <a:ea typeface="Century Gothic"/>
              <a:cs typeface="Century Gothic"/>
              <a:sym typeface="Century Gothic"/>
            </a:endParaRPr>
          </a:p>
          <a:p>
            <a:pPr marR="0" lvl="0" algn="l" rtl="0">
              <a:lnSpc>
                <a:spcPct val="150000"/>
              </a:lnSpc>
              <a:spcBef>
                <a:spcPts val="0"/>
              </a:spcBef>
              <a:spcAft>
                <a:spcPts val="0"/>
              </a:spcAft>
            </a:pPr>
            <a:endParaRPr lang="en-US" dirty="0">
              <a:solidFill>
                <a:schemeClr val="dk1"/>
              </a:solidFill>
              <a:latin typeface="Century Gothic"/>
              <a:ea typeface="Century Gothic"/>
              <a:cs typeface="Century Gothic"/>
              <a:sym typeface="Century Gothic"/>
            </a:endParaRPr>
          </a:p>
          <a:p>
            <a:pPr marL="285750" marR="0" lvl="0" indent="-285750" algn="l" rtl="0">
              <a:spcBef>
                <a:spcPts val="0"/>
              </a:spcBef>
              <a:spcAft>
                <a:spcPts val="0"/>
              </a:spcAft>
              <a:buFont typeface="Arial" panose="020B0604020202020204" pitchFamily="34" charset="0"/>
              <a:buChar char="•"/>
            </a:pPr>
            <a:r>
              <a:rPr lang="en-US" dirty="0">
                <a:solidFill>
                  <a:schemeClr val="dk1"/>
                </a:solidFill>
                <a:latin typeface="Century Gothic"/>
                <a:ea typeface="Century Gothic"/>
                <a:cs typeface="Century Gothic"/>
                <a:sym typeface="Century Gothic"/>
              </a:rPr>
              <a:t>How does urbanization impact agricultural land use?</a:t>
            </a:r>
          </a:p>
          <a:p>
            <a:pPr>
              <a:lnSpc>
                <a:spcPct val="150000"/>
              </a:lnSpc>
            </a:pPr>
            <a:r>
              <a:rPr lang="en-US" u="sng" dirty="0">
                <a:solidFill>
                  <a:srgbClr val="FF0000"/>
                </a:solidFill>
                <a:latin typeface="Century Gothic"/>
                <a:ea typeface="Century Gothic"/>
                <a:cs typeface="Century Gothic"/>
                <a:sym typeface="Century Gothic"/>
              </a:rPr>
              <a:t>Urbanization transitions habitable land used for another purpose to residential, commercial, industrial, transportation uses. It decreases the amount of land available for agriculture. </a:t>
            </a:r>
          </a:p>
          <a:p>
            <a:pPr>
              <a:lnSpc>
                <a:spcPct val="150000"/>
              </a:lnSpc>
            </a:pPr>
            <a:endParaRPr lang="en-US" dirty="0">
              <a:solidFill>
                <a:schemeClr val="dk1"/>
              </a:solidFill>
              <a:latin typeface="Century Gothic"/>
              <a:ea typeface="Century Gothic"/>
              <a:cs typeface="Century Gothic"/>
              <a:sym typeface="Century Gothic"/>
            </a:endParaRPr>
          </a:p>
          <a:p>
            <a:pPr marR="0" lvl="0" algn="l" rtl="0">
              <a:spcBef>
                <a:spcPts val="0"/>
              </a:spcBef>
              <a:spcAft>
                <a:spcPts val="0"/>
              </a:spcAft>
            </a:pPr>
            <a:endParaRPr lang="en-US" dirty="0">
              <a:solidFill>
                <a:schemeClr val="dk1"/>
              </a:solidFill>
              <a:latin typeface="Century Gothic"/>
              <a:ea typeface="Century Gothic"/>
              <a:cs typeface="Century Gothic"/>
              <a:sym typeface="Century Gothic"/>
            </a:endParaRPr>
          </a:p>
          <a:p>
            <a:pPr marL="285750" marR="0" lvl="0" indent="-285750" algn="l" rtl="0">
              <a:spcBef>
                <a:spcPts val="0"/>
              </a:spcBef>
              <a:spcAft>
                <a:spcPts val="0"/>
              </a:spcAft>
              <a:buFont typeface="Arial" panose="020B0604020202020204" pitchFamily="34" charset="0"/>
              <a:buChar char="•"/>
            </a:pPr>
            <a:r>
              <a:rPr lang="en-US" dirty="0">
                <a:solidFill>
                  <a:schemeClr val="dk1"/>
                </a:solidFill>
                <a:latin typeface="Century Gothic"/>
                <a:ea typeface="Century Gothic"/>
                <a:cs typeface="Century Gothic"/>
                <a:sym typeface="Century Gothic"/>
              </a:rPr>
              <a:t>Can you think of any food that is not accounted for in this activity?</a:t>
            </a:r>
          </a:p>
          <a:p>
            <a:pPr marR="0" lvl="0" algn="l" rtl="0">
              <a:lnSpc>
                <a:spcPct val="150000"/>
              </a:lnSpc>
              <a:spcBef>
                <a:spcPts val="0"/>
              </a:spcBef>
              <a:spcAft>
                <a:spcPts val="0"/>
              </a:spcAft>
            </a:pPr>
            <a:r>
              <a:rPr lang="en-US" u="sng" dirty="0">
                <a:solidFill>
                  <a:srgbClr val="FF0000"/>
                </a:solidFill>
                <a:latin typeface="Century Gothic"/>
                <a:ea typeface="Century Gothic"/>
                <a:cs typeface="Century Gothic"/>
                <a:sym typeface="Century Gothic"/>
              </a:rPr>
              <a:t>Answers may vary. One answer is seafood. Most of our food comes from land (beef, pork, poultry, vegetables, fruits, etc.) but seafood (fish, shellfish, kelp, etc.) come from water like oceans, rivers, and lakes. </a:t>
            </a:r>
          </a:p>
          <a:p>
            <a:pPr marR="0" lvl="0" algn="l" rtl="0">
              <a:lnSpc>
                <a:spcPct val="150000"/>
              </a:lnSpc>
              <a:spcBef>
                <a:spcPts val="0"/>
              </a:spcBef>
              <a:spcAft>
                <a:spcPts val="0"/>
              </a:spcAft>
            </a:pPr>
            <a:endParaRPr lang="en-US" u="sng" dirty="0">
              <a:solidFill>
                <a:srgbClr val="FF0000"/>
              </a:solidFill>
              <a:latin typeface="Century Gothic"/>
              <a:ea typeface="Century Gothic"/>
              <a:cs typeface="Century Gothic"/>
              <a:sym typeface="Century Gothic"/>
            </a:endParaRPr>
          </a:p>
          <a:p>
            <a:pPr marR="0" lvl="0" algn="l" rtl="0">
              <a:lnSpc>
                <a:spcPct val="150000"/>
              </a:lnSpc>
              <a:spcBef>
                <a:spcPts val="0"/>
              </a:spcBef>
              <a:spcAft>
                <a:spcPts val="0"/>
              </a:spcAft>
            </a:pPr>
            <a:endParaRPr lang="en-US" dirty="0">
              <a:solidFill>
                <a:schemeClr val="dk1"/>
              </a:solidFill>
              <a:latin typeface="Century Gothic"/>
              <a:ea typeface="Century Gothic"/>
              <a:cs typeface="Century Gothic"/>
              <a:sym typeface="Century Gothic"/>
            </a:endParaRPr>
          </a:p>
          <a:p>
            <a:pPr marL="285750" marR="0" lvl="0" indent="-285750" algn="l" rtl="0">
              <a:spcBef>
                <a:spcPts val="0"/>
              </a:spcBef>
              <a:spcAft>
                <a:spcPts val="0"/>
              </a:spcAft>
              <a:buFont typeface="Arial" panose="020B0604020202020204" pitchFamily="34" charset="0"/>
              <a:buChar char="•"/>
            </a:pPr>
            <a:r>
              <a:rPr lang="en-US" dirty="0">
                <a:solidFill>
                  <a:schemeClr val="dk1"/>
                </a:solidFill>
                <a:latin typeface="Century Gothic"/>
                <a:ea typeface="Century Gothic"/>
                <a:cs typeface="Century Gothic"/>
                <a:sym typeface="Century Gothic"/>
              </a:rPr>
              <a:t>What can we learn from this demonstration?</a:t>
            </a:r>
          </a:p>
          <a:p>
            <a:pPr>
              <a:lnSpc>
                <a:spcPct val="150000"/>
              </a:lnSpc>
            </a:pPr>
            <a:r>
              <a:rPr lang="en-US" u="sng" dirty="0">
                <a:solidFill>
                  <a:srgbClr val="FF0000"/>
                </a:solidFill>
                <a:latin typeface="Century Gothic"/>
                <a:ea typeface="Century Gothic"/>
                <a:cs typeface="Century Gothic"/>
                <a:sym typeface="Century Gothic"/>
              </a:rPr>
              <a:t>Answers will vary. Answer could include that there is limited habitable land and even less habitable land and productive soil dedicated to agriculture and producing food. We need to use soil wisely and protect it.</a:t>
            </a:r>
            <a:endParaRPr lang="en-US" sz="1200" dirty="0">
              <a:solidFill>
                <a:srgbClr val="FF0000"/>
              </a:solidFill>
            </a:endParaRPr>
          </a:p>
        </p:txBody>
      </p:sp>
      <p:sp>
        <p:nvSpPr>
          <p:cNvPr id="2" name="Google Shape;88;p13">
            <a:extLst>
              <a:ext uri="{FF2B5EF4-FFF2-40B4-BE49-F238E27FC236}">
                <a16:creationId xmlns:a16="http://schemas.microsoft.com/office/drawing/2014/main" id="{6E82B381-416D-CC84-F966-BA2D26D4990B}"/>
              </a:ext>
            </a:extLst>
          </p:cNvPr>
          <p:cNvSpPr txBox="1"/>
          <p:nvPr/>
        </p:nvSpPr>
        <p:spPr>
          <a:xfrm>
            <a:off x="2559486" y="9267515"/>
            <a:ext cx="4700754" cy="4616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b="0" i="0" u="none" strike="noStrike" cap="none" dirty="0">
                <a:solidFill>
                  <a:schemeClr val="dk1"/>
                </a:solidFill>
                <a:latin typeface="Century Gothic"/>
                <a:ea typeface="Century Gothic"/>
                <a:cs typeface="Century Gothic"/>
                <a:sym typeface="Century Gothic"/>
              </a:rPr>
              <a:t>Discussion questions </a:t>
            </a:r>
            <a:r>
              <a:rPr lang="en-US" sz="1200" dirty="0">
                <a:solidFill>
                  <a:schemeClr val="dk1"/>
                </a:solidFill>
                <a:latin typeface="Century Gothic"/>
                <a:ea typeface="Century Gothic"/>
                <a:cs typeface="Century Gothic"/>
                <a:sym typeface="Century Gothic"/>
              </a:rPr>
              <a:t>adapted from </a:t>
            </a:r>
            <a:r>
              <a:rPr lang="en-US" sz="1200" b="0" i="0" u="none" strike="noStrike" cap="none" dirty="0">
                <a:solidFill>
                  <a:schemeClr val="dk1"/>
                </a:solidFill>
                <a:latin typeface="Century Gothic"/>
                <a:ea typeface="Century Gothic"/>
                <a:cs typeface="Century Gothic"/>
                <a:sym typeface="Century Gothic"/>
              </a:rPr>
              <a:t>National Agriculture in the Classroom </a:t>
            </a:r>
            <a:r>
              <a:rPr lang="en-US" sz="1200" b="0" i="1" u="none" strike="noStrike" cap="none" dirty="0">
                <a:solidFill>
                  <a:schemeClr val="dk1"/>
                </a:solidFill>
                <a:latin typeface="Century Gothic"/>
                <a:ea typeface="Century Gothic"/>
                <a:cs typeface="Century Gothic"/>
                <a:sym typeface="Century Gothic"/>
              </a:rPr>
              <a:t>Slicing Up Earth Land Resources </a:t>
            </a:r>
            <a:r>
              <a:rPr lang="en-US" sz="1200" b="0" i="0" u="none" strike="noStrike" cap="none" dirty="0">
                <a:solidFill>
                  <a:schemeClr val="dk1"/>
                </a:solidFill>
                <a:latin typeface="Century Gothic"/>
                <a:ea typeface="Century Gothic"/>
                <a:cs typeface="Century Gothic"/>
                <a:sym typeface="Century Gothic"/>
              </a:rPr>
              <a:t>lesson.</a:t>
            </a:r>
            <a:endParaRPr lang="en-US" sz="1050" dirty="0"/>
          </a:p>
        </p:txBody>
      </p:sp>
    </p:spTree>
    <p:extLst>
      <p:ext uri="{BB962C8B-B14F-4D97-AF65-F5344CB8AC3E}">
        <p14:creationId xmlns:p14="http://schemas.microsoft.com/office/powerpoint/2010/main" val="3562659937"/>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TotalTime>
  <Words>513</Words>
  <Application>Microsoft Office PowerPoint</Application>
  <PresentationFormat>Custom</PresentationFormat>
  <Paragraphs>66</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Century Gothic</vt:lpstr>
      <vt:lpstr>Calibri</vt:lpstr>
      <vt:lpstr>Arial</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Thuestad, Kathryn</dc:creator>
  <cp:lastModifiedBy>Thuestad, Kathryn</cp:lastModifiedBy>
  <cp:revision>2</cp:revision>
  <dcterms:modified xsi:type="dcterms:W3CDTF">2023-10-25T18:34:11Z</dcterms:modified>
</cp:coreProperties>
</file>