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1"/>
  </p:notesMasterIdLst>
  <p:sldIdLst>
    <p:sldId id="256" r:id="rId5"/>
    <p:sldId id="278" r:id="rId6"/>
    <p:sldId id="259" r:id="rId7"/>
    <p:sldId id="262" r:id="rId8"/>
    <p:sldId id="263" r:id="rId9"/>
    <p:sldId id="264" r:id="rId10"/>
    <p:sldId id="268" r:id="rId11"/>
    <p:sldId id="267" r:id="rId12"/>
    <p:sldId id="270" r:id="rId13"/>
    <p:sldId id="269" r:id="rId14"/>
    <p:sldId id="271" r:id="rId15"/>
    <p:sldId id="272" r:id="rId16"/>
    <p:sldId id="274" r:id="rId17"/>
    <p:sldId id="275" r:id="rId18"/>
    <p:sldId id="276" r:id="rId19"/>
    <p:sldId id="27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37"/>
    <a:srgbClr val="1F2B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79DDEF-9720-4164-A6F7-41FD0DCC2289}" v="35" dt="2024-02-23T19:02:58.198"/>
    <p1510:client id="{F7EEAC4C-4583-33A4-DC2B-D1731EBE2A86}" v="3" dt="2024-02-24T02:14:46.6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ller, Whitney C." userId="788ab348-bedb-456d-8825-10fc1e668c42" providerId="ADAL" clId="{5979DDEF-9720-4164-A6F7-41FD0DCC2289}"/>
    <pc:docChg chg="undo redo custSel addSld delSld modSld sldOrd">
      <pc:chgData name="Miller, Whitney C." userId="788ab348-bedb-456d-8825-10fc1e668c42" providerId="ADAL" clId="{5979DDEF-9720-4164-A6F7-41FD0DCC2289}" dt="2024-02-23T19:03:11.156" v="4987" actId="6549"/>
      <pc:docMkLst>
        <pc:docMk/>
      </pc:docMkLst>
      <pc:sldChg chg="addSp modSp mod">
        <pc:chgData name="Miller, Whitney C." userId="788ab348-bedb-456d-8825-10fc1e668c42" providerId="ADAL" clId="{5979DDEF-9720-4164-A6F7-41FD0DCC2289}" dt="2024-02-22T22:15:39.015" v="1810" actId="113"/>
        <pc:sldMkLst>
          <pc:docMk/>
          <pc:sldMk cId="3124229874" sldId="259"/>
        </pc:sldMkLst>
        <pc:spChg chg="mod">
          <ac:chgData name="Miller, Whitney C." userId="788ab348-bedb-456d-8825-10fc1e668c42" providerId="ADAL" clId="{5979DDEF-9720-4164-A6F7-41FD0DCC2289}" dt="2024-02-22T22:15:39.015" v="1810" actId="113"/>
          <ac:spMkLst>
            <pc:docMk/>
            <pc:sldMk cId="3124229874" sldId="259"/>
            <ac:spMk id="2" creationId="{47623C8E-70C5-4FDC-D90B-0951E4D3BF14}"/>
          </ac:spMkLst>
        </pc:spChg>
        <pc:spChg chg="mod">
          <ac:chgData name="Miller, Whitney C." userId="788ab348-bedb-456d-8825-10fc1e668c42" providerId="ADAL" clId="{5979DDEF-9720-4164-A6F7-41FD0DCC2289}" dt="2024-02-22T00:09:22.514" v="258" actId="20577"/>
          <ac:spMkLst>
            <pc:docMk/>
            <pc:sldMk cId="3124229874" sldId="259"/>
            <ac:spMk id="3" creationId="{D014BBE3-D319-9DDF-6BCC-8BBFF6A5159D}"/>
          </ac:spMkLst>
        </pc:spChg>
        <pc:picChg chg="add mod">
          <ac:chgData name="Miller, Whitney C." userId="788ab348-bedb-456d-8825-10fc1e668c42" providerId="ADAL" clId="{5979DDEF-9720-4164-A6F7-41FD0DCC2289}" dt="2024-02-22T00:07:30.777" v="100" actId="1038"/>
          <ac:picMkLst>
            <pc:docMk/>
            <pc:sldMk cId="3124229874" sldId="259"/>
            <ac:picMk id="6" creationId="{0F98FA80-873A-E187-B374-B426EA73E0A1}"/>
          </ac:picMkLst>
        </pc:picChg>
      </pc:sldChg>
      <pc:sldChg chg="del">
        <pc:chgData name="Miller, Whitney C." userId="788ab348-bedb-456d-8825-10fc1e668c42" providerId="ADAL" clId="{5979DDEF-9720-4164-A6F7-41FD0DCC2289}" dt="2024-02-22T00:13:20.895" v="308" actId="47"/>
        <pc:sldMkLst>
          <pc:docMk/>
          <pc:sldMk cId="3881368370" sldId="260"/>
        </pc:sldMkLst>
      </pc:sldChg>
      <pc:sldChg chg="del">
        <pc:chgData name="Miller, Whitney C." userId="788ab348-bedb-456d-8825-10fc1e668c42" providerId="ADAL" clId="{5979DDEF-9720-4164-A6F7-41FD0DCC2289}" dt="2024-02-22T00:13:22.112" v="309" actId="47"/>
        <pc:sldMkLst>
          <pc:docMk/>
          <pc:sldMk cId="1129767854" sldId="261"/>
        </pc:sldMkLst>
      </pc:sldChg>
      <pc:sldChg chg="modSp add mod">
        <pc:chgData name="Miller, Whitney C." userId="788ab348-bedb-456d-8825-10fc1e668c42" providerId="ADAL" clId="{5979DDEF-9720-4164-A6F7-41FD0DCC2289}" dt="2024-02-23T19:03:11.156" v="4987" actId="6549"/>
        <pc:sldMkLst>
          <pc:docMk/>
          <pc:sldMk cId="1221759580" sldId="262"/>
        </pc:sldMkLst>
        <pc:spChg chg="mod">
          <ac:chgData name="Miller, Whitney C." userId="788ab348-bedb-456d-8825-10fc1e668c42" providerId="ADAL" clId="{5979DDEF-9720-4164-A6F7-41FD0DCC2289}" dt="2024-02-22T22:15:42.007" v="1811" actId="113"/>
          <ac:spMkLst>
            <pc:docMk/>
            <pc:sldMk cId="1221759580" sldId="262"/>
            <ac:spMk id="2" creationId="{20D5A513-3169-A4AE-9D24-627C513BC4AF}"/>
          </ac:spMkLst>
        </pc:spChg>
        <pc:spChg chg="mod">
          <ac:chgData name="Miller, Whitney C." userId="788ab348-bedb-456d-8825-10fc1e668c42" providerId="ADAL" clId="{5979DDEF-9720-4164-A6F7-41FD0DCC2289}" dt="2024-02-23T19:03:11.156" v="4987" actId="6549"/>
          <ac:spMkLst>
            <pc:docMk/>
            <pc:sldMk cId="1221759580" sldId="262"/>
            <ac:spMk id="3" creationId="{A9092374-D908-63FD-15C5-9907948B453D}"/>
          </ac:spMkLst>
        </pc:spChg>
      </pc:sldChg>
      <pc:sldChg chg="addSp delSp modSp add mod">
        <pc:chgData name="Miller, Whitney C." userId="788ab348-bedb-456d-8825-10fc1e668c42" providerId="ADAL" clId="{5979DDEF-9720-4164-A6F7-41FD0DCC2289}" dt="2024-02-22T00:21:23.171" v="401" actId="14100"/>
        <pc:sldMkLst>
          <pc:docMk/>
          <pc:sldMk cId="2413032806" sldId="263"/>
        </pc:sldMkLst>
        <pc:spChg chg="mod">
          <ac:chgData name="Miller, Whitney C." userId="788ab348-bedb-456d-8825-10fc1e668c42" providerId="ADAL" clId="{5979DDEF-9720-4164-A6F7-41FD0DCC2289}" dt="2024-02-22T00:21:23.171" v="401" actId="14100"/>
          <ac:spMkLst>
            <pc:docMk/>
            <pc:sldMk cId="2413032806" sldId="263"/>
            <ac:spMk id="2" creationId="{2BA4947D-151D-9D71-95B0-300D11B2BAEC}"/>
          </ac:spMkLst>
        </pc:spChg>
        <pc:spChg chg="del">
          <ac:chgData name="Miller, Whitney C." userId="788ab348-bedb-456d-8825-10fc1e668c42" providerId="ADAL" clId="{5979DDEF-9720-4164-A6F7-41FD0DCC2289}" dt="2024-02-22T00:13:09.104" v="305" actId="478"/>
          <ac:spMkLst>
            <pc:docMk/>
            <pc:sldMk cId="2413032806" sldId="263"/>
            <ac:spMk id="3" creationId="{51151938-05E6-409A-A106-AB49F0006BD6}"/>
          </ac:spMkLst>
        </pc:spChg>
        <pc:spChg chg="add del mod">
          <ac:chgData name="Miller, Whitney C." userId="788ab348-bedb-456d-8825-10fc1e668c42" providerId="ADAL" clId="{5979DDEF-9720-4164-A6F7-41FD0DCC2289}" dt="2024-02-22T00:13:13.487" v="306" actId="478"/>
          <ac:spMkLst>
            <pc:docMk/>
            <pc:sldMk cId="2413032806" sldId="263"/>
            <ac:spMk id="7" creationId="{2E9A5B58-DAE7-DB1D-7F52-D628CEFAA7A9}"/>
          </ac:spMkLst>
        </pc:spChg>
        <pc:spChg chg="add mod">
          <ac:chgData name="Miller, Whitney C." userId="788ab348-bedb-456d-8825-10fc1e668c42" providerId="ADAL" clId="{5979DDEF-9720-4164-A6F7-41FD0DCC2289}" dt="2024-02-22T00:15:17.584" v="383" actId="20577"/>
          <ac:spMkLst>
            <pc:docMk/>
            <pc:sldMk cId="2413032806" sldId="263"/>
            <ac:spMk id="11" creationId="{269B4945-7206-9F9F-1B6B-FF5F7C07D54D}"/>
          </ac:spMkLst>
        </pc:spChg>
        <pc:picChg chg="del">
          <ac:chgData name="Miller, Whitney C." userId="788ab348-bedb-456d-8825-10fc1e668c42" providerId="ADAL" clId="{5979DDEF-9720-4164-A6F7-41FD0DCC2289}" dt="2024-02-22T00:13:06.239" v="304" actId="478"/>
          <ac:picMkLst>
            <pc:docMk/>
            <pc:sldMk cId="2413032806" sldId="263"/>
            <ac:picMk id="5" creationId="{2CC6C22B-8533-3478-6F03-CCEED688767C}"/>
          </ac:picMkLst>
        </pc:picChg>
        <pc:picChg chg="add mod">
          <ac:chgData name="Miller, Whitney C." userId="788ab348-bedb-456d-8825-10fc1e668c42" providerId="ADAL" clId="{5979DDEF-9720-4164-A6F7-41FD0DCC2289}" dt="2024-02-22T00:14:07.761" v="313" actId="1076"/>
          <ac:picMkLst>
            <pc:docMk/>
            <pc:sldMk cId="2413032806" sldId="263"/>
            <ac:picMk id="8" creationId="{1FBAF134-B02B-A6AF-81C7-22A1C7CA5AC0}"/>
          </ac:picMkLst>
        </pc:picChg>
      </pc:sldChg>
      <pc:sldChg chg="addSp delSp modSp add mod modClrScheme delDesignElem chgLayout">
        <pc:chgData name="Miller, Whitney C." userId="788ab348-bedb-456d-8825-10fc1e668c42" providerId="ADAL" clId="{5979DDEF-9720-4164-A6F7-41FD0DCC2289}" dt="2024-02-22T22:15:47.143" v="1812" actId="113"/>
        <pc:sldMkLst>
          <pc:docMk/>
          <pc:sldMk cId="2746537331" sldId="264"/>
        </pc:sldMkLst>
        <pc:spChg chg="mod ord">
          <ac:chgData name="Miller, Whitney C." userId="788ab348-bedb-456d-8825-10fc1e668c42" providerId="ADAL" clId="{5979DDEF-9720-4164-A6F7-41FD0DCC2289}" dt="2024-02-22T22:15:47.143" v="1812" actId="113"/>
          <ac:spMkLst>
            <pc:docMk/>
            <pc:sldMk cId="2746537331" sldId="264"/>
            <ac:spMk id="2" creationId="{4E90FCA0-B92E-36C6-45B9-50D5612072D6}"/>
          </ac:spMkLst>
        </pc:spChg>
        <pc:spChg chg="add del mod ord">
          <ac:chgData name="Miller, Whitney C." userId="788ab348-bedb-456d-8825-10fc1e668c42" providerId="ADAL" clId="{5979DDEF-9720-4164-A6F7-41FD0DCC2289}" dt="2024-02-22T19:37:44.001" v="410" actId="700"/>
          <ac:spMkLst>
            <pc:docMk/>
            <pc:sldMk cId="2746537331" sldId="264"/>
            <ac:spMk id="3" creationId="{1A079361-23F6-D6F0-017F-C538D10E970B}"/>
          </ac:spMkLst>
        </pc:spChg>
        <pc:spChg chg="add del mod ord">
          <ac:chgData name="Miller, Whitney C." userId="788ab348-bedb-456d-8825-10fc1e668c42" providerId="ADAL" clId="{5979DDEF-9720-4164-A6F7-41FD0DCC2289}" dt="2024-02-22T19:37:44.001" v="410" actId="700"/>
          <ac:spMkLst>
            <pc:docMk/>
            <pc:sldMk cId="2746537331" sldId="264"/>
            <ac:spMk id="4" creationId="{B39A38B6-44AB-B495-7E9E-7C1E1BA7026D}"/>
          </ac:spMkLst>
        </pc:spChg>
        <pc:spChg chg="add mod">
          <ac:chgData name="Miller, Whitney C." userId="788ab348-bedb-456d-8825-10fc1e668c42" providerId="ADAL" clId="{5979DDEF-9720-4164-A6F7-41FD0DCC2289}" dt="2024-02-22T19:44:28.735" v="572" actId="20577"/>
          <ac:spMkLst>
            <pc:docMk/>
            <pc:sldMk cId="2746537331" sldId="264"/>
            <ac:spMk id="5" creationId="{02682CA2-1796-346F-AEE7-1B3F64E5E85B}"/>
          </ac:spMkLst>
        </pc:spChg>
        <pc:spChg chg="add del">
          <ac:chgData name="Miller, Whitney C." userId="788ab348-bedb-456d-8825-10fc1e668c42" providerId="ADAL" clId="{5979DDEF-9720-4164-A6F7-41FD0DCC2289}" dt="2024-02-22T19:37:44.001" v="410" actId="700"/>
          <ac:spMkLst>
            <pc:docMk/>
            <pc:sldMk cId="2746537331" sldId="264"/>
            <ac:spMk id="10" creationId="{CCE9AD38-0DF0-97E0-DD47-97686125FB14}"/>
          </ac:spMkLst>
        </pc:spChg>
        <pc:spChg chg="del">
          <ac:chgData name="Miller, Whitney C." userId="788ab348-bedb-456d-8825-10fc1e668c42" providerId="ADAL" clId="{5979DDEF-9720-4164-A6F7-41FD0DCC2289}" dt="2024-02-22T19:37:31.165" v="408" actId="478"/>
          <ac:spMkLst>
            <pc:docMk/>
            <pc:sldMk cId="2746537331" sldId="264"/>
            <ac:spMk id="11" creationId="{CB621F21-8EE1-DADC-C127-1D9FB76D33E5}"/>
          </ac:spMkLst>
        </pc:spChg>
        <pc:spChg chg="add del">
          <ac:chgData name="Miller, Whitney C." userId="788ab348-bedb-456d-8825-10fc1e668c42" providerId="ADAL" clId="{5979DDEF-9720-4164-A6F7-41FD0DCC2289}" dt="2024-02-22T19:37:44.001" v="410" actId="700"/>
          <ac:spMkLst>
            <pc:docMk/>
            <pc:sldMk cId="2746537331" sldId="264"/>
            <ac:spMk id="12" creationId="{4141AE3C-371D-4C00-6712-5B1DB033882F}"/>
          </ac:spMkLst>
        </pc:spChg>
        <pc:spChg chg="add mod">
          <ac:chgData name="Miller, Whitney C." userId="788ab348-bedb-456d-8825-10fc1e668c42" providerId="ADAL" clId="{5979DDEF-9720-4164-A6F7-41FD0DCC2289}" dt="2024-02-22T19:44:23.139" v="565" actId="1582"/>
          <ac:spMkLst>
            <pc:docMk/>
            <pc:sldMk cId="2746537331" sldId="264"/>
            <ac:spMk id="13" creationId="{370C130E-E63A-FA2C-8C12-08B8BEFDEAAD}"/>
          </ac:spMkLst>
        </pc:spChg>
        <pc:spChg chg="add del">
          <ac:chgData name="Miller, Whitney C." userId="788ab348-bedb-456d-8825-10fc1e668c42" providerId="ADAL" clId="{5979DDEF-9720-4164-A6F7-41FD0DCC2289}" dt="2024-02-22T19:37:44.001" v="410" actId="700"/>
          <ac:spMkLst>
            <pc:docMk/>
            <pc:sldMk cId="2746537331" sldId="264"/>
            <ac:spMk id="14" creationId="{9B73007B-F931-840E-FBF9-4317C9436397}"/>
          </ac:spMkLst>
        </pc:spChg>
        <pc:spChg chg="mod ord">
          <ac:chgData name="Miller, Whitney C." userId="788ab348-bedb-456d-8825-10fc1e668c42" providerId="ADAL" clId="{5979DDEF-9720-4164-A6F7-41FD0DCC2289}" dt="2024-02-22T19:37:44.001" v="410" actId="700"/>
          <ac:spMkLst>
            <pc:docMk/>
            <pc:sldMk cId="2746537331" sldId="264"/>
            <ac:spMk id="15" creationId="{D7602153-E0F7-6AB1-2A9F-1F2EC2009CBC}"/>
          </ac:spMkLst>
        </pc:spChg>
        <pc:picChg chg="del">
          <ac:chgData name="Miller, Whitney C." userId="788ab348-bedb-456d-8825-10fc1e668c42" providerId="ADAL" clId="{5979DDEF-9720-4164-A6F7-41FD0DCC2289}" dt="2024-02-22T19:37:28.310" v="407" actId="478"/>
          <ac:picMkLst>
            <pc:docMk/>
            <pc:sldMk cId="2746537331" sldId="264"/>
            <ac:picMk id="8" creationId="{66293086-0D1D-28C7-C452-5FE51A69DC78}"/>
          </ac:picMkLst>
        </pc:picChg>
        <pc:picChg chg="add mod modCrop">
          <ac:chgData name="Miller, Whitney C." userId="788ab348-bedb-456d-8825-10fc1e668c42" providerId="ADAL" clId="{5979DDEF-9720-4164-A6F7-41FD0DCC2289}" dt="2024-02-22T19:43:50.312" v="561" actId="1076"/>
          <ac:picMkLst>
            <pc:docMk/>
            <pc:sldMk cId="2746537331" sldId="264"/>
            <ac:picMk id="9" creationId="{3822C5B6-77B4-A4B4-C655-747FA60142DE}"/>
          </ac:picMkLst>
        </pc:picChg>
      </pc:sldChg>
      <pc:sldChg chg="addSp delSp modSp add del mod delAnim modAnim">
        <pc:chgData name="Miller, Whitney C." userId="788ab348-bedb-456d-8825-10fc1e668c42" providerId="ADAL" clId="{5979DDEF-9720-4164-A6F7-41FD0DCC2289}" dt="2024-02-22T20:17:57.648" v="695" actId="47"/>
        <pc:sldMkLst>
          <pc:docMk/>
          <pc:sldMk cId="2261000949" sldId="265"/>
        </pc:sldMkLst>
        <pc:spChg chg="mod">
          <ac:chgData name="Miller, Whitney C." userId="788ab348-bedb-456d-8825-10fc1e668c42" providerId="ADAL" clId="{5979DDEF-9720-4164-A6F7-41FD0DCC2289}" dt="2024-02-22T19:59:59.009" v="649" actId="20577"/>
          <ac:spMkLst>
            <pc:docMk/>
            <pc:sldMk cId="2261000949" sldId="265"/>
            <ac:spMk id="2" creationId="{31B5567E-F98A-2BFB-C126-51D57646F854}"/>
          </ac:spMkLst>
        </pc:spChg>
        <pc:spChg chg="mod">
          <ac:chgData name="Miller, Whitney C." userId="788ab348-bedb-456d-8825-10fc1e668c42" providerId="ADAL" clId="{5979DDEF-9720-4164-A6F7-41FD0DCC2289}" dt="2024-02-22T20:12:02.463" v="662" actId="21"/>
          <ac:spMkLst>
            <pc:docMk/>
            <pc:sldMk cId="2261000949" sldId="265"/>
            <ac:spMk id="5" creationId="{0A023B38-D7D7-4D29-3D26-8E0EC77E7664}"/>
          </ac:spMkLst>
        </pc:spChg>
        <pc:spChg chg="add mod">
          <ac:chgData name="Miller, Whitney C." userId="788ab348-bedb-456d-8825-10fc1e668c42" providerId="ADAL" clId="{5979DDEF-9720-4164-A6F7-41FD0DCC2289}" dt="2024-02-22T20:12:12.922" v="685" actId="20577"/>
          <ac:spMkLst>
            <pc:docMk/>
            <pc:sldMk cId="2261000949" sldId="265"/>
            <ac:spMk id="8" creationId="{878FCD58-FA44-B310-ED0A-4183CD23126C}"/>
          </ac:spMkLst>
        </pc:spChg>
        <pc:spChg chg="del">
          <ac:chgData name="Miller, Whitney C." userId="788ab348-bedb-456d-8825-10fc1e668c42" providerId="ADAL" clId="{5979DDEF-9720-4164-A6F7-41FD0DCC2289}" dt="2024-02-22T19:59:56.025" v="640" actId="478"/>
          <ac:spMkLst>
            <pc:docMk/>
            <pc:sldMk cId="2261000949" sldId="265"/>
            <ac:spMk id="13" creationId="{09284419-55D1-7C82-833A-564DB51F9DB2}"/>
          </ac:spMkLst>
        </pc:spChg>
        <pc:picChg chg="add del mod">
          <ac:chgData name="Miller, Whitney C." userId="788ab348-bedb-456d-8825-10fc1e668c42" providerId="ADAL" clId="{5979DDEF-9720-4164-A6F7-41FD0DCC2289}" dt="2024-02-22T20:02:06.471" v="657" actId="478"/>
          <ac:picMkLst>
            <pc:docMk/>
            <pc:sldMk cId="2261000949" sldId="265"/>
            <ac:picMk id="3" creationId="{D05137BE-D858-0CAA-2550-4599F500761A}"/>
          </ac:picMkLst>
        </pc:picChg>
        <pc:picChg chg="add mod">
          <ac:chgData name="Miller, Whitney C." userId="788ab348-bedb-456d-8825-10fc1e668c42" providerId="ADAL" clId="{5979DDEF-9720-4164-A6F7-41FD0DCC2289}" dt="2024-02-22T20:02:51.838" v="660" actId="1076"/>
          <ac:picMkLst>
            <pc:docMk/>
            <pc:sldMk cId="2261000949" sldId="265"/>
            <ac:picMk id="4" creationId="{2A875482-1D8B-2AD3-9729-DF1ED563146B}"/>
          </ac:picMkLst>
        </pc:picChg>
        <pc:picChg chg="del">
          <ac:chgData name="Miller, Whitney C." userId="788ab348-bedb-456d-8825-10fc1e668c42" providerId="ADAL" clId="{5979DDEF-9720-4164-A6F7-41FD0DCC2289}" dt="2024-02-22T19:59:53.883" v="639" actId="478"/>
          <ac:picMkLst>
            <pc:docMk/>
            <pc:sldMk cId="2261000949" sldId="265"/>
            <ac:picMk id="9" creationId="{B65A5E80-0178-2F96-218D-51BC98F1627C}"/>
          </ac:picMkLst>
        </pc:picChg>
      </pc:sldChg>
      <pc:sldChg chg="delSp modSp add del mod ord">
        <pc:chgData name="Miller, Whitney C." userId="788ab348-bedb-456d-8825-10fc1e668c42" providerId="ADAL" clId="{5979DDEF-9720-4164-A6F7-41FD0DCC2289}" dt="2024-02-22T21:23:59.519" v="1211" actId="47"/>
        <pc:sldMkLst>
          <pc:docMk/>
          <pc:sldMk cId="174027853" sldId="266"/>
        </pc:sldMkLst>
        <pc:spChg chg="del">
          <ac:chgData name="Miller, Whitney C." userId="788ab348-bedb-456d-8825-10fc1e668c42" providerId="ADAL" clId="{5979DDEF-9720-4164-A6F7-41FD0DCC2289}" dt="2024-02-22T20:17:28.234" v="687" actId="478"/>
          <ac:spMkLst>
            <pc:docMk/>
            <pc:sldMk cId="174027853" sldId="266"/>
            <ac:spMk id="5" creationId="{75FF94D7-0FB0-1090-342E-92F02D6BA686}"/>
          </ac:spMkLst>
        </pc:spChg>
        <pc:spChg chg="mod">
          <ac:chgData name="Miller, Whitney C." userId="788ab348-bedb-456d-8825-10fc1e668c42" providerId="ADAL" clId="{5979DDEF-9720-4164-A6F7-41FD0DCC2289}" dt="2024-02-22T21:23:25.133" v="1206" actId="404"/>
          <ac:spMkLst>
            <pc:docMk/>
            <pc:sldMk cId="174027853" sldId="266"/>
            <ac:spMk id="8" creationId="{DB851918-2AD6-BD50-E9A8-88CF7A84A2EC}"/>
          </ac:spMkLst>
        </pc:spChg>
        <pc:picChg chg="mod">
          <ac:chgData name="Miller, Whitney C." userId="788ab348-bedb-456d-8825-10fc1e668c42" providerId="ADAL" clId="{5979DDEF-9720-4164-A6F7-41FD0DCC2289}" dt="2024-02-22T20:17:40.130" v="691" actId="1076"/>
          <ac:picMkLst>
            <pc:docMk/>
            <pc:sldMk cId="174027853" sldId="266"/>
            <ac:picMk id="4" creationId="{1384ECB6-B47B-6072-9726-7370E636A52A}"/>
          </ac:picMkLst>
        </pc:picChg>
      </pc:sldChg>
      <pc:sldChg chg="addSp delSp modSp add mod delAnim modAnim">
        <pc:chgData name="Miller, Whitney C." userId="788ab348-bedb-456d-8825-10fc1e668c42" providerId="ADAL" clId="{5979DDEF-9720-4164-A6F7-41FD0DCC2289}" dt="2024-02-22T22:15:53.197" v="1814" actId="113"/>
        <pc:sldMkLst>
          <pc:docMk/>
          <pc:sldMk cId="280670015" sldId="267"/>
        </pc:sldMkLst>
        <pc:spChg chg="mod">
          <ac:chgData name="Miller, Whitney C." userId="788ab348-bedb-456d-8825-10fc1e668c42" providerId="ADAL" clId="{5979DDEF-9720-4164-A6F7-41FD0DCC2289}" dt="2024-02-22T22:15:53.197" v="1814" actId="113"/>
          <ac:spMkLst>
            <pc:docMk/>
            <pc:sldMk cId="280670015" sldId="267"/>
            <ac:spMk id="2" creationId="{30DC132E-558E-0E61-004F-9B1CA2DA7DEE}"/>
          </ac:spMkLst>
        </pc:spChg>
        <pc:spChg chg="add del mod">
          <ac:chgData name="Miller, Whitney C." userId="788ab348-bedb-456d-8825-10fc1e668c42" providerId="ADAL" clId="{5979DDEF-9720-4164-A6F7-41FD0DCC2289}" dt="2024-02-22T20:21:50.166" v="785" actId="478"/>
          <ac:spMkLst>
            <pc:docMk/>
            <pc:sldMk cId="280670015" sldId="267"/>
            <ac:spMk id="5" creationId="{088241A2-6AB1-376F-9C9C-FB49C859C75B}"/>
          </ac:spMkLst>
        </pc:spChg>
        <pc:spChg chg="mod">
          <ac:chgData name="Miller, Whitney C." userId="788ab348-bedb-456d-8825-10fc1e668c42" providerId="ADAL" clId="{5979DDEF-9720-4164-A6F7-41FD0DCC2289}" dt="2024-02-22T21:23:10.020" v="1203" actId="404"/>
          <ac:spMkLst>
            <pc:docMk/>
            <pc:sldMk cId="280670015" sldId="267"/>
            <ac:spMk id="8" creationId="{01F2B3B7-7E30-C8A1-0A74-6215862F850A}"/>
          </ac:spMkLst>
        </pc:spChg>
        <pc:graphicFrameChg chg="add mod modGraphic">
          <ac:chgData name="Miller, Whitney C." userId="788ab348-bedb-456d-8825-10fc1e668c42" providerId="ADAL" clId="{5979DDEF-9720-4164-A6F7-41FD0DCC2289}" dt="2024-02-22T21:23:00.136" v="1199" actId="1076"/>
          <ac:graphicFrameMkLst>
            <pc:docMk/>
            <pc:sldMk cId="280670015" sldId="267"/>
            <ac:graphicFrameMk id="7" creationId="{686F7151-AC16-E5E2-C82E-444D9AE9E6C6}"/>
          </ac:graphicFrameMkLst>
        </pc:graphicFrameChg>
        <pc:picChg chg="add mod">
          <ac:chgData name="Miller, Whitney C." userId="788ab348-bedb-456d-8825-10fc1e668c42" providerId="ADAL" clId="{5979DDEF-9720-4164-A6F7-41FD0DCC2289}" dt="2024-02-22T21:23:03.261" v="1200" actId="1076"/>
          <ac:picMkLst>
            <pc:docMk/>
            <pc:sldMk cId="280670015" sldId="267"/>
            <ac:picMk id="3" creationId="{2CA2303A-2E69-731A-F301-FC56BDAE0302}"/>
          </ac:picMkLst>
        </pc:picChg>
        <pc:picChg chg="del">
          <ac:chgData name="Miller, Whitney C." userId="788ab348-bedb-456d-8825-10fc1e668c42" providerId="ADAL" clId="{5979DDEF-9720-4164-A6F7-41FD0DCC2289}" dt="2024-02-22T20:18:14.786" v="697" actId="478"/>
          <ac:picMkLst>
            <pc:docMk/>
            <pc:sldMk cId="280670015" sldId="267"/>
            <ac:picMk id="4" creationId="{75CE0FA0-5530-6BD2-1D42-C189673220F8}"/>
          </ac:picMkLst>
        </pc:picChg>
      </pc:sldChg>
      <pc:sldChg chg="new del">
        <pc:chgData name="Miller, Whitney C." userId="788ab348-bedb-456d-8825-10fc1e668c42" providerId="ADAL" clId="{5979DDEF-9720-4164-A6F7-41FD0DCC2289}" dt="2024-02-22T20:32:33.525" v="1082" actId="680"/>
        <pc:sldMkLst>
          <pc:docMk/>
          <pc:sldMk cId="2616921627" sldId="268"/>
        </pc:sldMkLst>
      </pc:sldChg>
      <pc:sldChg chg="modSp add mod ord">
        <pc:chgData name="Miller, Whitney C." userId="788ab348-bedb-456d-8825-10fc1e668c42" providerId="ADAL" clId="{5979DDEF-9720-4164-A6F7-41FD0DCC2289}" dt="2024-02-22T22:15:50.266" v="1813" actId="113"/>
        <pc:sldMkLst>
          <pc:docMk/>
          <pc:sldMk cId="3269575970" sldId="268"/>
        </pc:sldMkLst>
        <pc:spChg chg="mod">
          <ac:chgData name="Miller, Whitney C." userId="788ab348-bedb-456d-8825-10fc1e668c42" providerId="ADAL" clId="{5979DDEF-9720-4164-A6F7-41FD0DCC2289}" dt="2024-02-22T22:15:50.266" v="1813" actId="113"/>
          <ac:spMkLst>
            <pc:docMk/>
            <pc:sldMk cId="3269575970" sldId="268"/>
            <ac:spMk id="2" creationId="{32013F8E-17C7-6A16-0360-D2AF549A16FD}"/>
          </ac:spMkLst>
        </pc:spChg>
        <pc:spChg chg="mod">
          <ac:chgData name="Miller, Whitney C." userId="788ab348-bedb-456d-8825-10fc1e668c42" providerId="ADAL" clId="{5979DDEF-9720-4164-A6F7-41FD0DCC2289}" dt="2024-02-22T21:23:37.863" v="1209" actId="1076"/>
          <ac:spMkLst>
            <pc:docMk/>
            <pc:sldMk cId="3269575970" sldId="268"/>
            <ac:spMk id="8" creationId="{E8DAA175-68C4-607B-D264-D80C6AB7D36B}"/>
          </ac:spMkLst>
        </pc:spChg>
        <pc:picChg chg="mod">
          <ac:chgData name="Miller, Whitney C." userId="788ab348-bedb-456d-8825-10fc1e668c42" providerId="ADAL" clId="{5979DDEF-9720-4164-A6F7-41FD0DCC2289}" dt="2024-02-22T21:23:42.710" v="1210" actId="1440"/>
          <ac:picMkLst>
            <pc:docMk/>
            <pc:sldMk cId="3269575970" sldId="268"/>
            <ac:picMk id="4" creationId="{F142E43B-8792-B082-0373-82E1BE983FBF}"/>
          </ac:picMkLst>
        </pc:picChg>
      </pc:sldChg>
      <pc:sldChg chg="delSp modSp add mod ord">
        <pc:chgData name="Miller, Whitney C." userId="788ab348-bedb-456d-8825-10fc1e668c42" providerId="ADAL" clId="{5979DDEF-9720-4164-A6F7-41FD0DCC2289}" dt="2024-02-22T22:21:07.666" v="2503" actId="20577"/>
        <pc:sldMkLst>
          <pc:docMk/>
          <pc:sldMk cId="3062145541" sldId="269"/>
        </pc:sldMkLst>
        <pc:spChg chg="mod">
          <ac:chgData name="Miller, Whitney C." userId="788ab348-bedb-456d-8825-10fc1e668c42" providerId="ADAL" clId="{5979DDEF-9720-4164-A6F7-41FD0DCC2289}" dt="2024-02-22T22:18:31.369" v="2135" actId="20577"/>
          <ac:spMkLst>
            <pc:docMk/>
            <pc:sldMk cId="3062145541" sldId="269"/>
            <ac:spMk id="2" creationId="{D627886E-D843-44CF-8C31-AEEE8BEC09DB}"/>
          </ac:spMkLst>
        </pc:spChg>
        <pc:spChg chg="mod">
          <ac:chgData name="Miller, Whitney C." userId="788ab348-bedb-456d-8825-10fc1e668c42" providerId="ADAL" clId="{5979DDEF-9720-4164-A6F7-41FD0DCC2289}" dt="2024-02-22T22:21:07.666" v="2503" actId="20577"/>
          <ac:spMkLst>
            <pc:docMk/>
            <pc:sldMk cId="3062145541" sldId="269"/>
            <ac:spMk id="5" creationId="{B9B16E1A-463F-094B-13DA-090E0F343791}"/>
          </ac:spMkLst>
        </pc:spChg>
        <pc:spChg chg="del">
          <ac:chgData name="Miller, Whitney C." userId="788ab348-bedb-456d-8825-10fc1e668c42" providerId="ADAL" clId="{5979DDEF-9720-4164-A6F7-41FD0DCC2289}" dt="2024-02-22T21:24:51.069" v="1260" actId="478"/>
          <ac:spMkLst>
            <pc:docMk/>
            <pc:sldMk cId="3062145541" sldId="269"/>
            <ac:spMk id="13" creationId="{7E8E9D21-F108-F7B4-0C32-AC96DB1A56DA}"/>
          </ac:spMkLst>
        </pc:spChg>
        <pc:picChg chg="del">
          <ac:chgData name="Miller, Whitney C." userId="788ab348-bedb-456d-8825-10fc1e668c42" providerId="ADAL" clId="{5979DDEF-9720-4164-A6F7-41FD0DCC2289}" dt="2024-02-22T21:24:49.908" v="1259" actId="478"/>
          <ac:picMkLst>
            <pc:docMk/>
            <pc:sldMk cId="3062145541" sldId="269"/>
            <ac:picMk id="9" creationId="{C6B934AF-7A54-A99F-9D56-4533CDAE4FAD}"/>
          </ac:picMkLst>
        </pc:picChg>
      </pc:sldChg>
      <pc:sldChg chg="new del">
        <pc:chgData name="Miller, Whitney C." userId="788ab348-bedb-456d-8825-10fc1e668c42" providerId="ADAL" clId="{5979DDEF-9720-4164-A6F7-41FD0DCC2289}" dt="2024-02-22T22:15:24.802" v="1806" actId="47"/>
        <pc:sldMkLst>
          <pc:docMk/>
          <pc:sldMk cId="975898556" sldId="270"/>
        </pc:sldMkLst>
      </pc:sldChg>
      <pc:sldChg chg="modSp add mod ord">
        <pc:chgData name="Miller, Whitney C." userId="788ab348-bedb-456d-8825-10fc1e668c42" providerId="ADAL" clId="{5979DDEF-9720-4164-A6F7-41FD0DCC2289}" dt="2024-02-22T22:18:20.034" v="2109" actId="20577"/>
        <pc:sldMkLst>
          <pc:docMk/>
          <pc:sldMk cId="2469741252" sldId="270"/>
        </pc:sldMkLst>
        <pc:spChg chg="mod">
          <ac:chgData name="Miller, Whitney C." userId="788ab348-bedb-456d-8825-10fc1e668c42" providerId="ADAL" clId="{5979DDEF-9720-4164-A6F7-41FD0DCC2289}" dt="2024-02-22T22:18:20.034" v="2109" actId="20577"/>
          <ac:spMkLst>
            <pc:docMk/>
            <pc:sldMk cId="2469741252" sldId="270"/>
            <ac:spMk id="2" creationId="{4A41270C-5E04-F73F-7CA3-9D339E038E98}"/>
          </ac:spMkLst>
        </pc:spChg>
        <pc:spChg chg="mod">
          <ac:chgData name="Miller, Whitney C." userId="788ab348-bedb-456d-8825-10fc1e668c42" providerId="ADAL" clId="{5979DDEF-9720-4164-A6F7-41FD0DCC2289}" dt="2024-02-22T22:17:47.243" v="2104" actId="6549"/>
          <ac:spMkLst>
            <pc:docMk/>
            <pc:sldMk cId="2469741252" sldId="270"/>
            <ac:spMk id="5" creationId="{435CF80C-98A3-2787-AB08-D21FA755B36B}"/>
          </ac:spMkLst>
        </pc:spChg>
      </pc:sldChg>
      <pc:sldChg chg="modSp add mod">
        <pc:chgData name="Miller, Whitney C." userId="788ab348-bedb-456d-8825-10fc1e668c42" providerId="ADAL" clId="{5979DDEF-9720-4164-A6F7-41FD0DCC2289}" dt="2024-02-22T22:21:55.869" v="2615" actId="5793"/>
        <pc:sldMkLst>
          <pc:docMk/>
          <pc:sldMk cId="1712796286" sldId="271"/>
        </pc:sldMkLst>
        <pc:spChg chg="mod">
          <ac:chgData name="Miller, Whitney C." userId="788ab348-bedb-456d-8825-10fc1e668c42" providerId="ADAL" clId="{5979DDEF-9720-4164-A6F7-41FD0DCC2289}" dt="2024-02-22T22:21:55.869" v="2615" actId="5793"/>
          <ac:spMkLst>
            <pc:docMk/>
            <pc:sldMk cId="1712796286" sldId="271"/>
            <ac:spMk id="5" creationId="{A740EEF9-C37F-D657-D79F-E6E9C8E5006A}"/>
          </ac:spMkLst>
        </pc:spChg>
      </pc:sldChg>
      <pc:sldChg chg="addSp delSp modSp add mod delAnim modAnim">
        <pc:chgData name="Miller, Whitney C." userId="788ab348-bedb-456d-8825-10fc1e668c42" providerId="ADAL" clId="{5979DDEF-9720-4164-A6F7-41FD0DCC2289}" dt="2024-02-22T22:54:05.649" v="3371" actId="1076"/>
        <pc:sldMkLst>
          <pc:docMk/>
          <pc:sldMk cId="2978544906" sldId="272"/>
        </pc:sldMkLst>
        <pc:spChg chg="mod">
          <ac:chgData name="Miller, Whitney C." userId="788ab348-bedb-456d-8825-10fc1e668c42" providerId="ADAL" clId="{5979DDEF-9720-4164-A6F7-41FD0DCC2289}" dt="2024-02-22T22:28:48.811" v="2620" actId="20577"/>
          <ac:spMkLst>
            <pc:docMk/>
            <pc:sldMk cId="2978544906" sldId="272"/>
            <ac:spMk id="2" creationId="{BF116A01-3F64-771F-2CF7-5DC457990E47}"/>
          </ac:spMkLst>
        </pc:spChg>
        <pc:spChg chg="add mod">
          <ac:chgData name="Miller, Whitney C." userId="788ab348-bedb-456d-8825-10fc1e668c42" providerId="ADAL" clId="{5979DDEF-9720-4164-A6F7-41FD0DCC2289}" dt="2024-02-22T22:54:05.649" v="3371" actId="1076"/>
          <ac:spMkLst>
            <pc:docMk/>
            <pc:sldMk cId="2978544906" sldId="272"/>
            <ac:spMk id="4" creationId="{9BE6DC78-4864-198F-8FBB-7424B3A51C46}"/>
          </ac:spMkLst>
        </pc:spChg>
        <pc:spChg chg="mod">
          <ac:chgData name="Miller, Whitney C." userId="788ab348-bedb-456d-8825-10fc1e668c42" providerId="ADAL" clId="{5979DDEF-9720-4164-A6F7-41FD0DCC2289}" dt="2024-02-22T22:54:00.446" v="3370" actId="14100"/>
          <ac:spMkLst>
            <pc:docMk/>
            <pc:sldMk cId="2978544906" sldId="272"/>
            <ac:spMk id="5" creationId="{9D5A350D-2483-9D90-D540-CF658B309A0C}"/>
          </ac:spMkLst>
        </pc:spChg>
        <pc:picChg chg="add del mod">
          <ac:chgData name="Miller, Whitney C." userId="788ab348-bedb-456d-8825-10fc1e668c42" providerId="ADAL" clId="{5979DDEF-9720-4164-A6F7-41FD0DCC2289}" dt="2024-02-22T22:48:58.184" v="3259" actId="478"/>
          <ac:picMkLst>
            <pc:docMk/>
            <pc:sldMk cId="2978544906" sldId="272"/>
            <ac:picMk id="3" creationId="{50119668-5149-C8A5-16FD-657BC7907726}"/>
          </ac:picMkLst>
        </pc:picChg>
        <pc:picChg chg="add del mod">
          <ac:chgData name="Miller, Whitney C." userId="788ab348-bedb-456d-8825-10fc1e668c42" providerId="ADAL" clId="{5979DDEF-9720-4164-A6F7-41FD0DCC2289}" dt="2024-02-22T22:52:36.792" v="3261" actId="478"/>
          <ac:picMkLst>
            <pc:docMk/>
            <pc:sldMk cId="2978544906" sldId="272"/>
            <ac:picMk id="7" creationId="{4A00E53C-F108-33CA-862E-725F3202B4B2}"/>
          </ac:picMkLst>
        </pc:picChg>
        <pc:picChg chg="add mod">
          <ac:chgData name="Miller, Whitney C." userId="788ab348-bedb-456d-8825-10fc1e668c42" providerId="ADAL" clId="{5979DDEF-9720-4164-A6F7-41FD0DCC2289}" dt="2024-02-22T22:53:57.840" v="3369" actId="1076"/>
          <ac:picMkLst>
            <pc:docMk/>
            <pc:sldMk cId="2978544906" sldId="272"/>
            <ac:picMk id="8" creationId="{49ECAD12-E568-6046-DC63-2518457A5D8F}"/>
          </ac:picMkLst>
        </pc:picChg>
      </pc:sldChg>
      <pc:sldChg chg="add del">
        <pc:chgData name="Miller, Whitney C." userId="788ab348-bedb-456d-8825-10fc1e668c42" providerId="ADAL" clId="{5979DDEF-9720-4164-A6F7-41FD0DCC2289}" dt="2024-02-22T23:03:35.432" v="4304" actId="47"/>
        <pc:sldMkLst>
          <pc:docMk/>
          <pc:sldMk cId="1471449587" sldId="273"/>
        </pc:sldMkLst>
      </pc:sldChg>
      <pc:sldChg chg="addSp delSp modSp add mod delAnim">
        <pc:chgData name="Miller, Whitney C." userId="788ab348-bedb-456d-8825-10fc1e668c42" providerId="ADAL" clId="{5979DDEF-9720-4164-A6F7-41FD0DCC2289}" dt="2024-02-22T22:56:08.448" v="3643"/>
        <pc:sldMkLst>
          <pc:docMk/>
          <pc:sldMk cId="134128592" sldId="274"/>
        </pc:sldMkLst>
        <pc:spChg chg="del">
          <ac:chgData name="Miller, Whitney C." userId="788ab348-bedb-456d-8825-10fc1e668c42" providerId="ADAL" clId="{5979DDEF-9720-4164-A6F7-41FD0DCC2289}" dt="2024-02-22T22:46:48.606" v="3093" actId="478"/>
          <ac:spMkLst>
            <pc:docMk/>
            <pc:sldMk cId="134128592" sldId="274"/>
            <ac:spMk id="4" creationId="{0EFC7D5E-B28C-A0E6-BF05-4A0F327FDD1B}"/>
          </ac:spMkLst>
        </pc:spChg>
        <pc:spChg chg="mod">
          <ac:chgData name="Miller, Whitney C." userId="788ab348-bedb-456d-8825-10fc1e668c42" providerId="ADAL" clId="{5979DDEF-9720-4164-A6F7-41FD0DCC2289}" dt="2024-02-22T22:55:24.306" v="3640" actId="14100"/>
          <ac:spMkLst>
            <pc:docMk/>
            <pc:sldMk cId="134128592" sldId="274"/>
            <ac:spMk id="5" creationId="{49D9C895-E314-2AD9-B566-B674FAB70C1A}"/>
          </ac:spMkLst>
        </pc:spChg>
        <pc:spChg chg="add mod">
          <ac:chgData name="Miller, Whitney C." userId="788ab348-bedb-456d-8825-10fc1e668c42" providerId="ADAL" clId="{5979DDEF-9720-4164-A6F7-41FD0DCC2289}" dt="2024-02-22T22:56:08.448" v="3643"/>
          <ac:spMkLst>
            <pc:docMk/>
            <pc:sldMk cId="134128592" sldId="274"/>
            <ac:spMk id="8" creationId="{0645D5D3-293E-6262-122E-973D77D284ED}"/>
          </ac:spMkLst>
        </pc:spChg>
        <pc:picChg chg="del">
          <ac:chgData name="Miller, Whitney C." userId="788ab348-bedb-456d-8825-10fc1e668c42" providerId="ADAL" clId="{5979DDEF-9720-4164-A6F7-41FD0DCC2289}" dt="2024-02-22T22:46:45.858" v="3092" actId="478"/>
          <ac:picMkLst>
            <pc:docMk/>
            <pc:sldMk cId="134128592" sldId="274"/>
            <ac:picMk id="3" creationId="{40AAA15F-361E-F747-6C4A-6F039D02159A}"/>
          </ac:picMkLst>
        </pc:picChg>
      </pc:sldChg>
      <pc:sldChg chg="modSp add mod">
        <pc:chgData name="Miller, Whitney C." userId="788ab348-bedb-456d-8825-10fc1e668c42" providerId="ADAL" clId="{5979DDEF-9720-4164-A6F7-41FD0DCC2289}" dt="2024-02-22T22:59:48.643" v="3902" actId="1076"/>
        <pc:sldMkLst>
          <pc:docMk/>
          <pc:sldMk cId="2217796340" sldId="275"/>
        </pc:sldMkLst>
        <pc:spChg chg="mod">
          <ac:chgData name="Miller, Whitney C." userId="788ab348-bedb-456d-8825-10fc1e668c42" providerId="ADAL" clId="{5979DDEF-9720-4164-A6F7-41FD0DCC2289}" dt="2024-02-22T22:57:17.111" v="3865" actId="6549"/>
          <ac:spMkLst>
            <pc:docMk/>
            <pc:sldMk cId="2217796340" sldId="275"/>
            <ac:spMk id="5" creationId="{1874B5FA-29F3-4CF8-396E-5C8F96FD062F}"/>
          </ac:spMkLst>
        </pc:spChg>
        <pc:spChg chg="mod">
          <ac:chgData name="Miller, Whitney C." userId="788ab348-bedb-456d-8825-10fc1e668c42" providerId="ADAL" clId="{5979DDEF-9720-4164-A6F7-41FD0DCC2289}" dt="2024-02-22T22:59:48.643" v="3902" actId="1076"/>
          <ac:spMkLst>
            <pc:docMk/>
            <pc:sldMk cId="2217796340" sldId="275"/>
            <ac:spMk id="8" creationId="{2AD1991B-BEB9-101B-1A9A-EEAF403F7D21}"/>
          </ac:spMkLst>
        </pc:spChg>
      </pc:sldChg>
      <pc:sldChg chg="addSp delSp modSp add mod">
        <pc:chgData name="Miller, Whitney C." userId="788ab348-bedb-456d-8825-10fc1e668c42" providerId="ADAL" clId="{5979DDEF-9720-4164-A6F7-41FD0DCC2289}" dt="2024-02-22T23:10:36.663" v="4319" actId="5793"/>
        <pc:sldMkLst>
          <pc:docMk/>
          <pc:sldMk cId="2814805621" sldId="276"/>
        </pc:sldMkLst>
        <pc:spChg chg="mod">
          <ac:chgData name="Miller, Whitney C." userId="788ab348-bedb-456d-8825-10fc1e668c42" providerId="ADAL" clId="{5979DDEF-9720-4164-A6F7-41FD0DCC2289}" dt="2024-02-22T23:10:36.663" v="4319" actId="5793"/>
          <ac:spMkLst>
            <pc:docMk/>
            <pc:sldMk cId="2814805621" sldId="276"/>
            <ac:spMk id="5" creationId="{A62C8805-6F0C-1329-6EC9-8795E8F8BC45}"/>
          </ac:spMkLst>
        </pc:spChg>
        <pc:spChg chg="del">
          <ac:chgData name="Miller, Whitney C." userId="788ab348-bedb-456d-8825-10fc1e668c42" providerId="ADAL" clId="{5979DDEF-9720-4164-A6F7-41FD0DCC2289}" dt="2024-02-22T23:00:00.561" v="3904" actId="478"/>
          <ac:spMkLst>
            <pc:docMk/>
            <pc:sldMk cId="2814805621" sldId="276"/>
            <ac:spMk id="8" creationId="{509F2964-7EB8-0612-D114-585F90359795}"/>
          </ac:spMkLst>
        </pc:spChg>
        <pc:picChg chg="add del mod">
          <ac:chgData name="Miller, Whitney C." userId="788ab348-bedb-456d-8825-10fc1e668c42" providerId="ADAL" clId="{5979DDEF-9720-4164-A6F7-41FD0DCC2289}" dt="2024-02-22T23:10:04.790" v="4308" actId="478"/>
          <ac:picMkLst>
            <pc:docMk/>
            <pc:sldMk cId="2814805621" sldId="276"/>
            <ac:picMk id="4" creationId="{92D26B5E-B56E-AEEF-43C1-DF1C5F6C7181}"/>
          </ac:picMkLst>
        </pc:picChg>
        <pc:picChg chg="add mod">
          <ac:chgData name="Miller, Whitney C." userId="788ab348-bedb-456d-8825-10fc1e668c42" providerId="ADAL" clId="{5979DDEF-9720-4164-A6F7-41FD0DCC2289}" dt="2024-02-22T23:10:28.350" v="4311" actId="1076"/>
          <ac:picMkLst>
            <pc:docMk/>
            <pc:sldMk cId="2814805621" sldId="276"/>
            <ac:picMk id="9" creationId="{96DBF506-5491-E516-BE1E-4AD650611E8E}"/>
          </ac:picMkLst>
        </pc:picChg>
      </pc:sldChg>
      <pc:sldChg chg="delSp modSp add mod">
        <pc:chgData name="Miller, Whitney C." userId="788ab348-bedb-456d-8825-10fc1e668c42" providerId="ADAL" clId="{5979DDEF-9720-4164-A6F7-41FD0DCC2289}" dt="2024-02-22T23:36:30.742" v="4793" actId="403"/>
        <pc:sldMkLst>
          <pc:docMk/>
          <pc:sldMk cId="3045332306" sldId="277"/>
        </pc:sldMkLst>
        <pc:spChg chg="mod">
          <ac:chgData name="Miller, Whitney C." userId="788ab348-bedb-456d-8825-10fc1e668c42" providerId="ADAL" clId="{5979DDEF-9720-4164-A6F7-41FD0DCC2289}" dt="2024-02-22T23:34:25.292" v="4327" actId="20577"/>
          <ac:spMkLst>
            <pc:docMk/>
            <pc:sldMk cId="3045332306" sldId="277"/>
            <ac:spMk id="2" creationId="{CD50EE14-DF8C-B9A3-857F-4D46C6A5FDB5}"/>
          </ac:spMkLst>
        </pc:spChg>
        <pc:spChg chg="mod">
          <ac:chgData name="Miller, Whitney C." userId="788ab348-bedb-456d-8825-10fc1e668c42" providerId="ADAL" clId="{5979DDEF-9720-4164-A6F7-41FD0DCC2289}" dt="2024-02-22T23:36:30.742" v="4793" actId="403"/>
          <ac:spMkLst>
            <pc:docMk/>
            <pc:sldMk cId="3045332306" sldId="277"/>
            <ac:spMk id="5" creationId="{205248BA-794E-31F2-F7F0-4674BA0711A8}"/>
          </ac:spMkLst>
        </pc:spChg>
        <pc:picChg chg="del">
          <ac:chgData name="Miller, Whitney C." userId="788ab348-bedb-456d-8825-10fc1e668c42" providerId="ADAL" clId="{5979DDEF-9720-4164-A6F7-41FD0DCC2289}" dt="2024-02-22T23:34:48.873" v="4328" actId="478"/>
          <ac:picMkLst>
            <pc:docMk/>
            <pc:sldMk cId="3045332306" sldId="277"/>
            <ac:picMk id="9" creationId="{790BE639-B9EB-3388-A628-98E749AB718D}"/>
          </ac:picMkLst>
        </pc:picChg>
      </pc:sldChg>
      <pc:sldChg chg="modSp new mod ord modShow">
        <pc:chgData name="Miller, Whitney C." userId="788ab348-bedb-456d-8825-10fc1e668c42" providerId="ADAL" clId="{5979DDEF-9720-4164-A6F7-41FD0DCC2289}" dt="2024-02-23T19:02:59" v="4986"/>
        <pc:sldMkLst>
          <pc:docMk/>
          <pc:sldMk cId="2683612247" sldId="278"/>
        </pc:sldMkLst>
        <pc:spChg chg="mod">
          <ac:chgData name="Miller, Whitney C." userId="788ab348-bedb-456d-8825-10fc1e668c42" providerId="ADAL" clId="{5979DDEF-9720-4164-A6F7-41FD0DCC2289}" dt="2024-02-23T00:17:08.847" v="4897" actId="20577"/>
          <ac:spMkLst>
            <pc:docMk/>
            <pc:sldMk cId="2683612247" sldId="278"/>
            <ac:spMk id="2" creationId="{F0C7E200-E86A-0044-3A2C-35E914DEE7EB}"/>
          </ac:spMkLst>
        </pc:spChg>
        <pc:spChg chg="mod">
          <ac:chgData name="Miller, Whitney C." userId="788ab348-bedb-456d-8825-10fc1e668c42" providerId="ADAL" clId="{5979DDEF-9720-4164-A6F7-41FD0DCC2289}" dt="2024-02-23T00:17:36.359" v="4984" actId="20577"/>
          <ac:spMkLst>
            <pc:docMk/>
            <pc:sldMk cId="2683612247" sldId="278"/>
            <ac:spMk id="3" creationId="{18C3A90D-4AFF-247F-B85B-2801705780ED}"/>
          </ac:spMkLst>
        </pc:spChg>
      </pc:sldChg>
    </pc:docChg>
  </pc:docChgLst>
  <pc:docChgLst>
    <pc:chgData name="Miller, Whitney C." userId="S::whitney.miller@illinois.gov::788ab348-bedb-456d-8825-10fc1e668c42" providerId="AD" clId="Web-{F7EEAC4C-4583-33A4-DC2B-D1731EBE2A86}"/>
    <pc:docChg chg="modSld">
      <pc:chgData name="Miller, Whitney C." userId="S::whitney.miller@illinois.gov::788ab348-bedb-456d-8825-10fc1e668c42" providerId="AD" clId="Web-{F7EEAC4C-4583-33A4-DC2B-D1731EBE2A86}" dt="2024-02-24T02:14:46.689" v="2" actId="20577"/>
      <pc:docMkLst>
        <pc:docMk/>
      </pc:docMkLst>
      <pc:sldChg chg="modSp">
        <pc:chgData name="Miller, Whitney C." userId="S::whitney.miller@illinois.gov::788ab348-bedb-456d-8825-10fc1e668c42" providerId="AD" clId="Web-{F7EEAC4C-4583-33A4-DC2B-D1731EBE2A86}" dt="2024-02-24T02:14:46.689" v="2" actId="20577"/>
        <pc:sldMkLst>
          <pc:docMk/>
          <pc:sldMk cId="2683612247" sldId="278"/>
        </pc:sldMkLst>
        <pc:spChg chg="mod">
          <ac:chgData name="Miller, Whitney C." userId="S::whitney.miller@illinois.gov::788ab348-bedb-456d-8825-10fc1e668c42" providerId="AD" clId="Web-{F7EEAC4C-4583-33A4-DC2B-D1731EBE2A86}" dt="2024-02-24T02:14:46.689" v="2" actId="20577"/>
          <ac:spMkLst>
            <pc:docMk/>
            <pc:sldMk cId="2683612247" sldId="278"/>
            <ac:spMk id="3" creationId="{18C3A90D-4AFF-247F-B85B-2801705780E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29C4FC-D69A-4712-A107-CBAAE5D09D5C}" type="datetimeFigureOut">
              <a:rPr lang="en-US" smtClean="0"/>
              <a:t>2/23/2024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1D3DC6-4C55-440E-A9A3-238FBA298268}" type="slidenum">
              <a:rPr lang="en-US" smtClean="0"/>
              <a:t>‹#›</a:t>
            </a:fld>
            <a:endParaRPr lang="en-US"/>
          </a:p>
        </p:txBody>
      </p:sp>
    </p:spTree>
    <p:extLst>
      <p:ext uri="{BB962C8B-B14F-4D97-AF65-F5344CB8AC3E}">
        <p14:creationId xmlns:p14="http://schemas.microsoft.com/office/powerpoint/2010/main" val="2452609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9FE7E-B237-FDB4-F9D8-E61D583648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1E778BD-C07E-AADE-7E12-63609E940D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E58AF4-69DA-D918-CFFE-6BA929ECF339}"/>
              </a:ext>
            </a:extLst>
          </p:cNvPr>
          <p:cNvSpPr>
            <a:spLocks noGrp="1"/>
          </p:cNvSpPr>
          <p:nvPr>
            <p:ph type="dt" sz="half" idx="10"/>
          </p:nvPr>
        </p:nvSpPr>
        <p:spPr/>
        <p:txBody>
          <a:bodyPr/>
          <a:lstStyle/>
          <a:p>
            <a:fld id="{3E94AEED-E434-462F-BD89-711FABC7810B}" type="datetime1">
              <a:rPr lang="en-US" smtClean="0"/>
              <a:t>2/23/2024</a:t>
            </a:fld>
            <a:endParaRPr lang="en-US"/>
          </a:p>
        </p:txBody>
      </p:sp>
      <p:sp>
        <p:nvSpPr>
          <p:cNvPr id="5" name="Footer Placeholder 4">
            <a:extLst>
              <a:ext uri="{FF2B5EF4-FFF2-40B4-BE49-F238E27FC236}">
                <a16:creationId xmlns:a16="http://schemas.microsoft.com/office/drawing/2014/main" id="{73029324-2ED1-02BB-0C07-A4F59433DD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35F951-71DA-3DAD-3701-3A851C63FB59}"/>
              </a:ext>
            </a:extLst>
          </p:cNvPr>
          <p:cNvSpPr>
            <a:spLocks noGrp="1"/>
          </p:cNvSpPr>
          <p:nvPr>
            <p:ph type="sldNum" sz="quarter" idx="12"/>
          </p:nvPr>
        </p:nvSpPr>
        <p:spPr/>
        <p:txBody>
          <a:bodyPr/>
          <a:lstStyle/>
          <a:p>
            <a:fld id="{5A37F5AE-11C7-4918-BA1E-64D8BFF8A51F}" type="slidenum">
              <a:rPr lang="en-US" smtClean="0"/>
              <a:t>‹#›</a:t>
            </a:fld>
            <a:endParaRPr lang="en-US"/>
          </a:p>
        </p:txBody>
      </p:sp>
    </p:spTree>
    <p:extLst>
      <p:ext uri="{BB962C8B-B14F-4D97-AF65-F5344CB8AC3E}">
        <p14:creationId xmlns:p14="http://schemas.microsoft.com/office/powerpoint/2010/main" val="3480327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83361-658E-1A24-ADD6-0EE3FBEA8E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047CA9-9F8B-DBCA-63BB-6D3B2CDD91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343F8F-6471-001F-3A06-E412E032335A}"/>
              </a:ext>
            </a:extLst>
          </p:cNvPr>
          <p:cNvSpPr>
            <a:spLocks noGrp="1"/>
          </p:cNvSpPr>
          <p:nvPr>
            <p:ph type="dt" sz="half" idx="10"/>
          </p:nvPr>
        </p:nvSpPr>
        <p:spPr/>
        <p:txBody>
          <a:bodyPr/>
          <a:lstStyle/>
          <a:p>
            <a:fld id="{23F43481-E3B8-4727-9A77-6AD0530727DB}" type="datetime1">
              <a:rPr lang="en-US" smtClean="0"/>
              <a:t>2/23/2024</a:t>
            </a:fld>
            <a:endParaRPr lang="en-US"/>
          </a:p>
        </p:txBody>
      </p:sp>
      <p:sp>
        <p:nvSpPr>
          <p:cNvPr id="5" name="Footer Placeholder 4">
            <a:extLst>
              <a:ext uri="{FF2B5EF4-FFF2-40B4-BE49-F238E27FC236}">
                <a16:creationId xmlns:a16="http://schemas.microsoft.com/office/drawing/2014/main" id="{D1F83639-2CC6-7C1A-B2FF-D5CD5D1F9C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F3FDEC-D26D-920B-52A1-565D9070CC8D}"/>
              </a:ext>
            </a:extLst>
          </p:cNvPr>
          <p:cNvSpPr>
            <a:spLocks noGrp="1"/>
          </p:cNvSpPr>
          <p:nvPr>
            <p:ph type="sldNum" sz="quarter" idx="12"/>
          </p:nvPr>
        </p:nvSpPr>
        <p:spPr/>
        <p:txBody>
          <a:bodyPr/>
          <a:lstStyle/>
          <a:p>
            <a:fld id="{5A37F5AE-11C7-4918-BA1E-64D8BFF8A51F}" type="slidenum">
              <a:rPr lang="en-US" smtClean="0"/>
              <a:t>‹#›</a:t>
            </a:fld>
            <a:endParaRPr lang="en-US"/>
          </a:p>
        </p:txBody>
      </p:sp>
    </p:spTree>
    <p:extLst>
      <p:ext uri="{BB962C8B-B14F-4D97-AF65-F5344CB8AC3E}">
        <p14:creationId xmlns:p14="http://schemas.microsoft.com/office/powerpoint/2010/main" val="2260064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F03EC7-5ED5-CEFF-A183-8DE4EC4FA66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F979AA-0981-D8BC-0019-E4871ED2BE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4B8C77-1EBA-3DB5-F3BE-8D9B75F1A779}"/>
              </a:ext>
            </a:extLst>
          </p:cNvPr>
          <p:cNvSpPr>
            <a:spLocks noGrp="1"/>
          </p:cNvSpPr>
          <p:nvPr>
            <p:ph type="dt" sz="half" idx="10"/>
          </p:nvPr>
        </p:nvSpPr>
        <p:spPr/>
        <p:txBody>
          <a:bodyPr/>
          <a:lstStyle/>
          <a:p>
            <a:fld id="{AE2E93E1-C4F9-46DA-9BE4-35963FE8AE5F}" type="datetime1">
              <a:rPr lang="en-US" smtClean="0"/>
              <a:t>2/23/2024</a:t>
            </a:fld>
            <a:endParaRPr lang="en-US"/>
          </a:p>
        </p:txBody>
      </p:sp>
      <p:sp>
        <p:nvSpPr>
          <p:cNvPr id="5" name="Footer Placeholder 4">
            <a:extLst>
              <a:ext uri="{FF2B5EF4-FFF2-40B4-BE49-F238E27FC236}">
                <a16:creationId xmlns:a16="http://schemas.microsoft.com/office/drawing/2014/main" id="{146E9BE8-2EC8-BDB4-7E5C-E5A4312EB4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A48967-E7C4-6DE7-D9FF-2ACF8EAD8034}"/>
              </a:ext>
            </a:extLst>
          </p:cNvPr>
          <p:cNvSpPr>
            <a:spLocks noGrp="1"/>
          </p:cNvSpPr>
          <p:nvPr>
            <p:ph type="sldNum" sz="quarter" idx="12"/>
          </p:nvPr>
        </p:nvSpPr>
        <p:spPr/>
        <p:txBody>
          <a:bodyPr/>
          <a:lstStyle/>
          <a:p>
            <a:fld id="{5A37F5AE-11C7-4918-BA1E-64D8BFF8A51F}" type="slidenum">
              <a:rPr lang="en-US" smtClean="0"/>
              <a:t>‹#›</a:t>
            </a:fld>
            <a:endParaRPr lang="en-US"/>
          </a:p>
        </p:txBody>
      </p:sp>
    </p:spTree>
    <p:extLst>
      <p:ext uri="{BB962C8B-B14F-4D97-AF65-F5344CB8AC3E}">
        <p14:creationId xmlns:p14="http://schemas.microsoft.com/office/powerpoint/2010/main" val="1944742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2D248-D4B5-9DA3-C070-8D92E719C1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C7AC9C-EC43-0892-3046-64123BD1F7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1AD544-AB80-04BA-BEF2-FD34F9732853}"/>
              </a:ext>
            </a:extLst>
          </p:cNvPr>
          <p:cNvSpPr>
            <a:spLocks noGrp="1"/>
          </p:cNvSpPr>
          <p:nvPr>
            <p:ph type="dt" sz="half" idx="10"/>
          </p:nvPr>
        </p:nvSpPr>
        <p:spPr/>
        <p:txBody>
          <a:bodyPr/>
          <a:lstStyle/>
          <a:p>
            <a:fld id="{22738E83-3DEF-4F34-9021-3421C288D2BC}" type="datetime1">
              <a:rPr lang="en-US" smtClean="0"/>
              <a:t>2/23/2024</a:t>
            </a:fld>
            <a:endParaRPr lang="en-US"/>
          </a:p>
        </p:txBody>
      </p:sp>
      <p:sp>
        <p:nvSpPr>
          <p:cNvPr id="5" name="Footer Placeholder 4">
            <a:extLst>
              <a:ext uri="{FF2B5EF4-FFF2-40B4-BE49-F238E27FC236}">
                <a16:creationId xmlns:a16="http://schemas.microsoft.com/office/drawing/2014/main" id="{0BB65758-D983-152A-8174-1C3E904EFC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3CD199-8E87-A2C4-4C57-49E75EF0A223}"/>
              </a:ext>
            </a:extLst>
          </p:cNvPr>
          <p:cNvSpPr>
            <a:spLocks noGrp="1"/>
          </p:cNvSpPr>
          <p:nvPr>
            <p:ph type="sldNum" sz="quarter" idx="12"/>
          </p:nvPr>
        </p:nvSpPr>
        <p:spPr/>
        <p:txBody>
          <a:bodyPr/>
          <a:lstStyle/>
          <a:p>
            <a:fld id="{5A37F5AE-11C7-4918-BA1E-64D8BFF8A51F}" type="slidenum">
              <a:rPr lang="en-US" smtClean="0"/>
              <a:t>‹#›</a:t>
            </a:fld>
            <a:endParaRPr lang="en-US"/>
          </a:p>
        </p:txBody>
      </p:sp>
    </p:spTree>
    <p:extLst>
      <p:ext uri="{BB962C8B-B14F-4D97-AF65-F5344CB8AC3E}">
        <p14:creationId xmlns:p14="http://schemas.microsoft.com/office/powerpoint/2010/main" val="3979427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49BD7-EA48-5540-24DC-9574513FE2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89E3F9-56B7-7D73-FD1A-D9E0DB254C3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D55747-0C0B-287C-8322-E354AC07618A}"/>
              </a:ext>
            </a:extLst>
          </p:cNvPr>
          <p:cNvSpPr>
            <a:spLocks noGrp="1"/>
          </p:cNvSpPr>
          <p:nvPr>
            <p:ph type="dt" sz="half" idx="10"/>
          </p:nvPr>
        </p:nvSpPr>
        <p:spPr/>
        <p:txBody>
          <a:bodyPr/>
          <a:lstStyle/>
          <a:p>
            <a:fld id="{A71E7DED-6F87-4185-9A30-8AFC42A617B4}" type="datetime1">
              <a:rPr lang="en-US" smtClean="0"/>
              <a:t>2/23/2024</a:t>
            </a:fld>
            <a:endParaRPr lang="en-US"/>
          </a:p>
        </p:txBody>
      </p:sp>
      <p:sp>
        <p:nvSpPr>
          <p:cNvPr id="5" name="Footer Placeholder 4">
            <a:extLst>
              <a:ext uri="{FF2B5EF4-FFF2-40B4-BE49-F238E27FC236}">
                <a16:creationId xmlns:a16="http://schemas.microsoft.com/office/drawing/2014/main" id="{3BEB6B6C-690A-7797-68DA-CE47D9F0A2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E81BC2-4F0E-E240-3388-00C54DB1391A}"/>
              </a:ext>
            </a:extLst>
          </p:cNvPr>
          <p:cNvSpPr>
            <a:spLocks noGrp="1"/>
          </p:cNvSpPr>
          <p:nvPr>
            <p:ph type="sldNum" sz="quarter" idx="12"/>
          </p:nvPr>
        </p:nvSpPr>
        <p:spPr/>
        <p:txBody>
          <a:bodyPr/>
          <a:lstStyle/>
          <a:p>
            <a:fld id="{5A37F5AE-11C7-4918-BA1E-64D8BFF8A51F}" type="slidenum">
              <a:rPr lang="en-US" smtClean="0"/>
              <a:t>‹#›</a:t>
            </a:fld>
            <a:endParaRPr lang="en-US"/>
          </a:p>
        </p:txBody>
      </p:sp>
    </p:spTree>
    <p:extLst>
      <p:ext uri="{BB962C8B-B14F-4D97-AF65-F5344CB8AC3E}">
        <p14:creationId xmlns:p14="http://schemas.microsoft.com/office/powerpoint/2010/main" val="3983654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BE356-F1FF-F63E-5EB2-856496B904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AE5153-78F8-0BC1-38DE-7EA8F72034D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38B0BB-6933-2977-7611-0FEC1ACDB5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F40669-9A14-DC30-647D-FA21F8CCD2AB}"/>
              </a:ext>
            </a:extLst>
          </p:cNvPr>
          <p:cNvSpPr>
            <a:spLocks noGrp="1"/>
          </p:cNvSpPr>
          <p:nvPr>
            <p:ph type="dt" sz="half" idx="10"/>
          </p:nvPr>
        </p:nvSpPr>
        <p:spPr/>
        <p:txBody>
          <a:bodyPr/>
          <a:lstStyle/>
          <a:p>
            <a:fld id="{AD4CDB63-D37F-424B-8352-9985BE9FD494}" type="datetime1">
              <a:rPr lang="en-US" smtClean="0"/>
              <a:t>2/23/2024</a:t>
            </a:fld>
            <a:endParaRPr lang="en-US"/>
          </a:p>
        </p:txBody>
      </p:sp>
      <p:sp>
        <p:nvSpPr>
          <p:cNvPr id="6" name="Footer Placeholder 5">
            <a:extLst>
              <a:ext uri="{FF2B5EF4-FFF2-40B4-BE49-F238E27FC236}">
                <a16:creationId xmlns:a16="http://schemas.microsoft.com/office/drawing/2014/main" id="{43E29001-BE84-2D6C-DBD0-0AB1D5D615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560B47-963A-7799-D541-8502EBE9295F}"/>
              </a:ext>
            </a:extLst>
          </p:cNvPr>
          <p:cNvSpPr>
            <a:spLocks noGrp="1"/>
          </p:cNvSpPr>
          <p:nvPr>
            <p:ph type="sldNum" sz="quarter" idx="12"/>
          </p:nvPr>
        </p:nvSpPr>
        <p:spPr/>
        <p:txBody>
          <a:bodyPr/>
          <a:lstStyle/>
          <a:p>
            <a:fld id="{5A37F5AE-11C7-4918-BA1E-64D8BFF8A51F}" type="slidenum">
              <a:rPr lang="en-US" smtClean="0"/>
              <a:t>‹#›</a:t>
            </a:fld>
            <a:endParaRPr lang="en-US"/>
          </a:p>
        </p:txBody>
      </p:sp>
    </p:spTree>
    <p:extLst>
      <p:ext uri="{BB962C8B-B14F-4D97-AF65-F5344CB8AC3E}">
        <p14:creationId xmlns:p14="http://schemas.microsoft.com/office/powerpoint/2010/main" val="2120889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8D282-DDE1-2F83-53FD-866B1539A0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501F40-74FF-7987-B617-1269F0D443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CFE7A49-BB45-4C66-07BA-3D4A875BA1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861988-C5AC-B5C0-0D2E-5137336B22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6DBC9D-AB9E-DFB3-8E3B-25C5F2E46C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C6D6F2-6E2C-FA1A-5E6C-C2B7C06C5885}"/>
              </a:ext>
            </a:extLst>
          </p:cNvPr>
          <p:cNvSpPr>
            <a:spLocks noGrp="1"/>
          </p:cNvSpPr>
          <p:nvPr>
            <p:ph type="dt" sz="half" idx="10"/>
          </p:nvPr>
        </p:nvSpPr>
        <p:spPr/>
        <p:txBody>
          <a:bodyPr/>
          <a:lstStyle/>
          <a:p>
            <a:fld id="{11463BA8-0456-48A9-891F-F70D57B46068}" type="datetime1">
              <a:rPr lang="en-US" smtClean="0"/>
              <a:t>2/23/2024</a:t>
            </a:fld>
            <a:endParaRPr lang="en-US"/>
          </a:p>
        </p:txBody>
      </p:sp>
      <p:sp>
        <p:nvSpPr>
          <p:cNvPr id="8" name="Footer Placeholder 7">
            <a:extLst>
              <a:ext uri="{FF2B5EF4-FFF2-40B4-BE49-F238E27FC236}">
                <a16:creationId xmlns:a16="http://schemas.microsoft.com/office/drawing/2014/main" id="{3FE9DA40-7E92-B33B-406F-E651D00E519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8527266-6D32-78FC-ED2A-7B9E998256B9}"/>
              </a:ext>
            </a:extLst>
          </p:cNvPr>
          <p:cNvSpPr>
            <a:spLocks noGrp="1"/>
          </p:cNvSpPr>
          <p:nvPr>
            <p:ph type="sldNum" sz="quarter" idx="12"/>
          </p:nvPr>
        </p:nvSpPr>
        <p:spPr/>
        <p:txBody>
          <a:bodyPr/>
          <a:lstStyle/>
          <a:p>
            <a:fld id="{5A37F5AE-11C7-4918-BA1E-64D8BFF8A51F}" type="slidenum">
              <a:rPr lang="en-US" smtClean="0"/>
              <a:t>‹#›</a:t>
            </a:fld>
            <a:endParaRPr lang="en-US"/>
          </a:p>
        </p:txBody>
      </p:sp>
    </p:spTree>
    <p:extLst>
      <p:ext uri="{BB962C8B-B14F-4D97-AF65-F5344CB8AC3E}">
        <p14:creationId xmlns:p14="http://schemas.microsoft.com/office/powerpoint/2010/main" val="4173692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D9648-BD66-4334-5E99-BC415882C8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287EE0-3217-804B-4ABA-CD02F143E7F0}"/>
              </a:ext>
            </a:extLst>
          </p:cNvPr>
          <p:cNvSpPr>
            <a:spLocks noGrp="1"/>
          </p:cNvSpPr>
          <p:nvPr>
            <p:ph type="dt" sz="half" idx="10"/>
          </p:nvPr>
        </p:nvSpPr>
        <p:spPr/>
        <p:txBody>
          <a:bodyPr/>
          <a:lstStyle/>
          <a:p>
            <a:fld id="{4E45FC6D-7430-47AC-97FF-B891B1A520E1}" type="datetime1">
              <a:rPr lang="en-US" smtClean="0"/>
              <a:t>2/23/2024</a:t>
            </a:fld>
            <a:endParaRPr lang="en-US"/>
          </a:p>
        </p:txBody>
      </p:sp>
      <p:sp>
        <p:nvSpPr>
          <p:cNvPr id="4" name="Footer Placeholder 3">
            <a:extLst>
              <a:ext uri="{FF2B5EF4-FFF2-40B4-BE49-F238E27FC236}">
                <a16:creationId xmlns:a16="http://schemas.microsoft.com/office/drawing/2014/main" id="{1E17418A-596C-7F80-3DC0-BBB1F5A682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C4DBBC-9E65-6CAA-B216-CEE38E1126A5}"/>
              </a:ext>
            </a:extLst>
          </p:cNvPr>
          <p:cNvSpPr>
            <a:spLocks noGrp="1"/>
          </p:cNvSpPr>
          <p:nvPr>
            <p:ph type="sldNum" sz="quarter" idx="12"/>
          </p:nvPr>
        </p:nvSpPr>
        <p:spPr/>
        <p:txBody>
          <a:bodyPr/>
          <a:lstStyle/>
          <a:p>
            <a:fld id="{5A37F5AE-11C7-4918-BA1E-64D8BFF8A51F}" type="slidenum">
              <a:rPr lang="en-US" smtClean="0"/>
              <a:t>‹#›</a:t>
            </a:fld>
            <a:endParaRPr lang="en-US"/>
          </a:p>
        </p:txBody>
      </p:sp>
    </p:spTree>
    <p:extLst>
      <p:ext uri="{BB962C8B-B14F-4D97-AF65-F5344CB8AC3E}">
        <p14:creationId xmlns:p14="http://schemas.microsoft.com/office/powerpoint/2010/main" val="4206929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3090BA-D9DE-DF63-E23C-FC2BD4898DEB}"/>
              </a:ext>
            </a:extLst>
          </p:cNvPr>
          <p:cNvSpPr>
            <a:spLocks noGrp="1"/>
          </p:cNvSpPr>
          <p:nvPr>
            <p:ph type="dt" sz="half" idx="10"/>
          </p:nvPr>
        </p:nvSpPr>
        <p:spPr/>
        <p:txBody>
          <a:bodyPr/>
          <a:lstStyle/>
          <a:p>
            <a:fld id="{A1285E8B-0F3E-4D9E-979D-AD587433E79A}" type="datetime1">
              <a:rPr lang="en-US" smtClean="0"/>
              <a:t>2/23/2024</a:t>
            </a:fld>
            <a:endParaRPr lang="en-US"/>
          </a:p>
        </p:txBody>
      </p:sp>
      <p:sp>
        <p:nvSpPr>
          <p:cNvPr id="3" name="Footer Placeholder 2">
            <a:extLst>
              <a:ext uri="{FF2B5EF4-FFF2-40B4-BE49-F238E27FC236}">
                <a16:creationId xmlns:a16="http://schemas.microsoft.com/office/drawing/2014/main" id="{F085361F-1D37-5E71-CB46-8566EC07A1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B2A5DE-FC16-79D8-59B3-7D1770EBB7A5}"/>
              </a:ext>
            </a:extLst>
          </p:cNvPr>
          <p:cNvSpPr>
            <a:spLocks noGrp="1"/>
          </p:cNvSpPr>
          <p:nvPr>
            <p:ph type="sldNum" sz="quarter" idx="12"/>
          </p:nvPr>
        </p:nvSpPr>
        <p:spPr/>
        <p:txBody>
          <a:bodyPr/>
          <a:lstStyle/>
          <a:p>
            <a:fld id="{5A37F5AE-11C7-4918-BA1E-64D8BFF8A51F}" type="slidenum">
              <a:rPr lang="en-US" smtClean="0"/>
              <a:t>‹#›</a:t>
            </a:fld>
            <a:endParaRPr lang="en-US"/>
          </a:p>
        </p:txBody>
      </p:sp>
    </p:spTree>
    <p:extLst>
      <p:ext uri="{BB962C8B-B14F-4D97-AF65-F5344CB8AC3E}">
        <p14:creationId xmlns:p14="http://schemas.microsoft.com/office/powerpoint/2010/main" val="16717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0B54B-A4D5-80B3-9B11-9FA5F8CD64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3DEA29-FCC2-3431-8023-8C549602A7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7FC7E9-1870-E290-BF6E-734F794D1A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78C687-4AB3-F09D-CDF1-A62879D3D05B}"/>
              </a:ext>
            </a:extLst>
          </p:cNvPr>
          <p:cNvSpPr>
            <a:spLocks noGrp="1"/>
          </p:cNvSpPr>
          <p:nvPr>
            <p:ph type="dt" sz="half" idx="10"/>
          </p:nvPr>
        </p:nvSpPr>
        <p:spPr/>
        <p:txBody>
          <a:bodyPr/>
          <a:lstStyle/>
          <a:p>
            <a:fld id="{7294C9FE-506B-4615-AA60-6744EB28625D}" type="datetime1">
              <a:rPr lang="en-US" smtClean="0"/>
              <a:t>2/23/2024</a:t>
            </a:fld>
            <a:endParaRPr lang="en-US"/>
          </a:p>
        </p:txBody>
      </p:sp>
      <p:sp>
        <p:nvSpPr>
          <p:cNvPr id="6" name="Footer Placeholder 5">
            <a:extLst>
              <a:ext uri="{FF2B5EF4-FFF2-40B4-BE49-F238E27FC236}">
                <a16:creationId xmlns:a16="http://schemas.microsoft.com/office/drawing/2014/main" id="{17A465FE-61B7-7713-3612-FA3B0CCF2D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4821B6-9479-7723-C89E-C25B8DD0EF47}"/>
              </a:ext>
            </a:extLst>
          </p:cNvPr>
          <p:cNvSpPr>
            <a:spLocks noGrp="1"/>
          </p:cNvSpPr>
          <p:nvPr>
            <p:ph type="sldNum" sz="quarter" idx="12"/>
          </p:nvPr>
        </p:nvSpPr>
        <p:spPr/>
        <p:txBody>
          <a:bodyPr/>
          <a:lstStyle/>
          <a:p>
            <a:fld id="{5A37F5AE-11C7-4918-BA1E-64D8BFF8A51F}" type="slidenum">
              <a:rPr lang="en-US" smtClean="0"/>
              <a:t>‹#›</a:t>
            </a:fld>
            <a:endParaRPr lang="en-US"/>
          </a:p>
        </p:txBody>
      </p:sp>
    </p:spTree>
    <p:extLst>
      <p:ext uri="{BB962C8B-B14F-4D97-AF65-F5344CB8AC3E}">
        <p14:creationId xmlns:p14="http://schemas.microsoft.com/office/powerpoint/2010/main" val="1504960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8B978-1065-F966-E030-0BDBABE386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AF0E45-0E48-FADF-0FA0-6100291B65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69468AE-25FE-FB55-E970-3D1A601B1F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6E0337-E7F8-0C79-5C48-36FE79BCEDFD}"/>
              </a:ext>
            </a:extLst>
          </p:cNvPr>
          <p:cNvSpPr>
            <a:spLocks noGrp="1"/>
          </p:cNvSpPr>
          <p:nvPr>
            <p:ph type="dt" sz="half" idx="10"/>
          </p:nvPr>
        </p:nvSpPr>
        <p:spPr/>
        <p:txBody>
          <a:bodyPr/>
          <a:lstStyle/>
          <a:p>
            <a:fld id="{E845B634-6FEF-4945-8989-9A2638ED5176}" type="datetime1">
              <a:rPr lang="en-US" smtClean="0"/>
              <a:t>2/23/2024</a:t>
            </a:fld>
            <a:endParaRPr lang="en-US"/>
          </a:p>
        </p:txBody>
      </p:sp>
      <p:sp>
        <p:nvSpPr>
          <p:cNvPr id="6" name="Footer Placeholder 5">
            <a:extLst>
              <a:ext uri="{FF2B5EF4-FFF2-40B4-BE49-F238E27FC236}">
                <a16:creationId xmlns:a16="http://schemas.microsoft.com/office/drawing/2014/main" id="{20A7A017-2A11-75C5-A4FB-58D9AE568A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59F26A-B2F9-BD94-5F9D-E15F6990F6D9}"/>
              </a:ext>
            </a:extLst>
          </p:cNvPr>
          <p:cNvSpPr>
            <a:spLocks noGrp="1"/>
          </p:cNvSpPr>
          <p:nvPr>
            <p:ph type="sldNum" sz="quarter" idx="12"/>
          </p:nvPr>
        </p:nvSpPr>
        <p:spPr/>
        <p:txBody>
          <a:bodyPr/>
          <a:lstStyle/>
          <a:p>
            <a:fld id="{5A37F5AE-11C7-4918-BA1E-64D8BFF8A51F}" type="slidenum">
              <a:rPr lang="en-US" smtClean="0"/>
              <a:t>‹#›</a:t>
            </a:fld>
            <a:endParaRPr lang="en-US"/>
          </a:p>
        </p:txBody>
      </p:sp>
    </p:spTree>
    <p:extLst>
      <p:ext uri="{BB962C8B-B14F-4D97-AF65-F5344CB8AC3E}">
        <p14:creationId xmlns:p14="http://schemas.microsoft.com/office/powerpoint/2010/main" val="957885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FFC447-705E-18BB-C69E-BD4E6F7E4F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C2DC67-B65A-CD64-6BC9-36B6B31F12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C4086D-9A62-603E-417E-B2D8267597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D55F63E-1722-404D-B950-7A1A46D6E4C3}" type="datetime1">
              <a:rPr lang="en-US" smtClean="0"/>
              <a:t>2/23/2024</a:t>
            </a:fld>
            <a:endParaRPr lang="en-US"/>
          </a:p>
        </p:txBody>
      </p:sp>
      <p:sp>
        <p:nvSpPr>
          <p:cNvPr id="5" name="Footer Placeholder 4">
            <a:extLst>
              <a:ext uri="{FF2B5EF4-FFF2-40B4-BE49-F238E27FC236}">
                <a16:creationId xmlns:a16="http://schemas.microsoft.com/office/drawing/2014/main" id="{41E251B0-446A-2DCB-2322-0DD6396C62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7D57A23-4441-0AC9-FA55-A3C1C5C853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A37F5AE-11C7-4918-BA1E-64D8BFF8A51F}" type="slidenum">
              <a:rPr lang="en-US" smtClean="0"/>
              <a:t>‹#›</a:t>
            </a:fld>
            <a:endParaRPr lang="en-US"/>
          </a:p>
        </p:txBody>
      </p:sp>
    </p:spTree>
    <p:extLst>
      <p:ext uri="{BB962C8B-B14F-4D97-AF65-F5344CB8AC3E}">
        <p14:creationId xmlns:p14="http://schemas.microsoft.com/office/powerpoint/2010/main" val="6025677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8.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ilgov-my.sharepoint.com/:b:/r/personal/whitney_miller_illinois_gov/Documents/Newsletter%20Lesson%20Plans/Small%20Lots%20Big%20Impacts/Community%20Based%20Farming%20Worksheet%20Part%201.pdf?csf=1&amp;web=1&amp;e=iCJlzb" TargetMode="External"/><Relationship Id="rId2" Type="http://schemas.openxmlformats.org/officeDocument/2006/relationships/hyperlink" Target="https://ilgov-my.sharepoint.com/:b:/r/personal/whitney_miller_illinois_gov/Documents/Newsletter%20Lesson%20Plans/Small%20Lots%20Big%20Impacts/Community%20Based%20Farming%20Small%20Lots%20Big%20Impact%20Lesson%20Plan.pdf?csf=1&amp;web=1&amp;e=1QEcXo" TargetMode="External"/><Relationship Id="rId1" Type="http://schemas.openxmlformats.org/officeDocument/2006/relationships/slideLayout" Target="../slideLayouts/slideLayout2.xml"/><Relationship Id="rId4" Type="http://schemas.openxmlformats.org/officeDocument/2006/relationships/hyperlink" Target="https://ilgov-my.sharepoint.com/:b:/g/personal/whitney_miller_illinois_gov/EUjPsMGdWMpEhXbaBEMPhhMBrJYEsrkOB6H1BUZkjPoMSg?e=bMIMk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tinyurl.com/atlasusda"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F2B5B"/>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EFBA101-370E-54D0-BE48-758DA1AAF8B6}"/>
              </a:ext>
            </a:extLst>
          </p:cNvPr>
          <p:cNvSpPr/>
          <p:nvPr/>
        </p:nvSpPr>
        <p:spPr>
          <a:xfrm>
            <a:off x="798945" y="690418"/>
            <a:ext cx="10594109" cy="547716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017F37-CDE9-7CD5-EC58-EE3757E163E7}"/>
              </a:ext>
            </a:extLst>
          </p:cNvPr>
          <p:cNvSpPr>
            <a:spLocks noGrp="1"/>
          </p:cNvSpPr>
          <p:nvPr>
            <p:ph type="ctrTitle"/>
          </p:nvPr>
        </p:nvSpPr>
        <p:spPr>
          <a:xfrm>
            <a:off x="1523999" y="1122363"/>
            <a:ext cx="9993745" cy="2387600"/>
          </a:xfrm>
        </p:spPr>
        <p:txBody>
          <a:bodyPr>
            <a:noAutofit/>
          </a:bodyPr>
          <a:lstStyle/>
          <a:p>
            <a:pPr algn="l"/>
            <a:r>
              <a:rPr lang="en-US" sz="4800" b="1">
                <a:solidFill>
                  <a:srgbClr val="1F2B5B"/>
                </a:solidFill>
                <a:latin typeface="Roboto" panose="02000000000000000000" pitchFamily="2" charset="0"/>
                <a:ea typeface="Roboto" panose="02000000000000000000" pitchFamily="2" charset="0"/>
                <a:cs typeface="Roboto" panose="02000000000000000000" pitchFamily="2" charset="0"/>
              </a:rPr>
              <a:t>Community Based Agriculture: </a:t>
            </a:r>
            <a:br>
              <a:rPr lang="en-US" sz="4800" b="1">
                <a:solidFill>
                  <a:srgbClr val="1F2B5B"/>
                </a:solidFill>
                <a:latin typeface="Roboto" panose="02000000000000000000" pitchFamily="2" charset="0"/>
                <a:ea typeface="Roboto" panose="02000000000000000000" pitchFamily="2" charset="0"/>
                <a:cs typeface="Roboto" panose="02000000000000000000" pitchFamily="2" charset="0"/>
              </a:rPr>
            </a:br>
            <a:r>
              <a:rPr lang="en-US" sz="4800" b="1">
                <a:solidFill>
                  <a:srgbClr val="008037"/>
                </a:solidFill>
                <a:latin typeface="Roboto" panose="02000000000000000000" pitchFamily="2" charset="0"/>
                <a:ea typeface="Roboto" panose="02000000000000000000" pitchFamily="2" charset="0"/>
                <a:cs typeface="Roboto" panose="02000000000000000000" pitchFamily="2" charset="0"/>
              </a:rPr>
              <a:t>Small Lots, Big Impact</a:t>
            </a:r>
            <a:endParaRPr lang="en-US" sz="4800">
              <a:solidFill>
                <a:srgbClr val="008037"/>
              </a:solidFill>
              <a:latin typeface="Roboto" panose="02000000000000000000" pitchFamily="2" charset="0"/>
              <a:ea typeface="Roboto" panose="02000000000000000000" pitchFamily="2" charset="0"/>
              <a:cs typeface="Roboto" panose="02000000000000000000" pitchFamily="2" charset="0"/>
            </a:endParaRPr>
          </a:p>
        </p:txBody>
      </p:sp>
      <p:sp>
        <p:nvSpPr>
          <p:cNvPr id="3" name="Subtitle 2">
            <a:extLst>
              <a:ext uri="{FF2B5EF4-FFF2-40B4-BE49-F238E27FC236}">
                <a16:creationId xmlns:a16="http://schemas.microsoft.com/office/drawing/2014/main" id="{FA6DC16D-A1FA-3ABC-DD0D-5B9772421A72}"/>
              </a:ext>
            </a:extLst>
          </p:cNvPr>
          <p:cNvSpPr>
            <a:spLocks noGrp="1"/>
          </p:cNvSpPr>
          <p:nvPr>
            <p:ph type="subTitle" idx="1"/>
          </p:nvPr>
        </p:nvSpPr>
        <p:spPr>
          <a:xfrm>
            <a:off x="2867667" y="5203308"/>
            <a:ext cx="9144000" cy="669408"/>
          </a:xfrm>
        </p:spPr>
        <p:txBody>
          <a:bodyPr>
            <a:normAutofit/>
          </a:bodyPr>
          <a:lstStyle/>
          <a:p>
            <a:pPr algn="l"/>
            <a:r>
              <a:rPr lang="en-US" sz="2000" b="1">
                <a:solidFill>
                  <a:srgbClr val="1F2B5B"/>
                </a:solidFill>
                <a:latin typeface="Nunito" pitchFamily="2" charset="0"/>
              </a:rPr>
              <a:t>Conservation in the Classroom</a:t>
            </a:r>
            <a:br>
              <a:rPr lang="en-US" sz="2000">
                <a:latin typeface="Nunito" pitchFamily="2" charset="0"/>
              </a:rPr>
            </a:br>
            <a:r>
              <a:rPr lang="en-US" sz="1100">
                <a:solidFill>
                  <a:srgbClr val="008037"/>
                </a:solidFill>
                <a:latin typeface="Nunito" pitchFamily="2" charset="0"/>
              </a:rPr>
              <a:t>Agroecology + Innovation Matters</a:t>
            </a:r>
            <a:endParaRPr lang="en-US" sz="1100"/>
          </a:p>
        </p:txBody>
      </p:sp>
      <p:pic>
        <p:nvPicPr>
          <p:cNvPr id="5" name="Picture 4" descr="Aim Logo">
            <a:extLst>
              <a:ext uri="{FF2B5EF4-FFF2-40B4-BE49-F238E27FC236}">
                <a16:creationId xmlns:a16="http://schemas.microsoft.com/office/drawing/2014/main" id="{7C9378EF-5651-D542-B7E6-7C157867A7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3999" y="4672473"/>
            <a:ext cx="1343668" cy="1343152"/>
          </a:xfrm>
          <a:prstGeom prst="rect">
            <a:avLst/>
          </a:prstGeom>
        </p:spPr>
      </p:pic>
    </p:spTree>
    <p:extLst>
      <p:ext uri="{BB962C8B-B14F-4D97-AF65-F5344CB8AC3E}">
        <p14:creationId xmlns:p14="http://schemas.microsoft.com/office/powerpoint/2010/main" val="4064163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9EE0270-A65D-EC6E-E1CD-CB2D06D9C90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8B8D110-47CB-7015-9355-1CBDD2883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27886E-D843-44CF-8C31-AEEE8BEC09DB}"/>
              </a:ext>
            </a:extLst>
          </p:cNvPr>
          <p:cNvSpPr>
            <a:spLocks noGrp="1"/>
          </p:cNvSpPr>
          <p:nvPr>
            <p:ph type="title"/>
          </p:nvPr>
        </p:nvSpPr>
        <p:spPr>
          <a:xfrm>
            <a:off x="354106" y="342843"/>
            <a:ext cx="8256494" cy="923365"/>
          </a:xfrm>
        </p:spPr>
        <p:txBody>
          <a:bodyPr anchor="b">
            <a:noAutofit/>
          </a:bodyPr>
          <a:lstStyle/>
          <a:p>
            <a:r>
              <a:rPr lang="en-US" sz="4800" b="1"/>
              <a:t>Small Lots: Big Impacts #2</a:t>
            </a:r>
          </a:p>
        </p:txBody>
      </p:sp>
      <p:sp>
        <p:nvSpPr>
          <p:cNvPr id="12" name="Rectangle 11">
            <a:extLst>
              <a:ext uri="{FF2B5EF4-FFF2-40B4-BE49-F238E27FC236}">
                <a16:creationId xmlns:a16="http://schemas.microsoft.com/office/drawing/2014/main" id="{5E10DBCC-3A0A-94BD-2A70-89F4D12754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5817EBB-2629-E224-10BE-46FCB02DC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im Logo">
            <a:extLst>
              <a:ext uri="{FF2B5EF4-FFF2-40B4-BE49-F238E27FC236}">
                <a16:creationId xmlns:a16="http://schemas.microsoft.com/office/drawing/2014/main" id="{9A0F5CBB-010F-F6CE-0265-2B93AB8080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29422" y="5057220"/>
            <a:ext cx="1343668" cy="1343152"/>
          </a:xfrm>
          <a:prstGeom prst="rect">
            <a:avLst/>
          </a:prstGeom>
        </p:spPr>
      </p:pic>
      <p:sp>
        <p:nvSpPr>
          <p:cNvPr id="15" name="Slide Number Placeholder 14">
            <a:extLst>
              <a:ext uri="{FF2B5EF4-FFF2-40B4-BE49-F238E27FC236}">
                <a16:creationId xmlns:a16="http://schemas.microsoft.com/office/drawing/2014/main" id="{BA4EF63B-440B-27BF-DACD-DDF02D0BCEF1}"/>
              </a:ext>
            </a:extLst>
          </p:cNvPr>
          <p:cNvSpPr>
            <a:spLocks noGrp="1"/>
          </p:cNvSpPr>
          <p:nvPr>
            <p:ph type="sldNum" sz="quarter" idx="12"/>
          </p:nvPr>
        </p:nvSpPr>
        <p:spPr/>
        <p:txBody>
          <a:bodyPr/>
          <a:lstStyle/>
          <a:p>
            <a:fld id="{5A37F5AE-11C7-4918-BA1E-64D8BFF8A51F}" type="slidenum">
              <a:rPr lang="en-US" smtClean="0"/>
              <a:t>10</a:t>
            </a:fld>
            <a:endParaRPr lang="en-US"/>
          </a:p>
        </p:txBody>
      </p:sp>
      <p:sp>
        <p:nvSpPr>
          <p:cNvPr id="5" name="Title 1">
            <a:extLst>
              <a:ext uri="{FF2B5EF4-FFF2-40B4-BE49-F238E27FC236}">
                <a16:creationId xmlns:a16="http://schemas.microsoft.com/office/drawing/2014/main" id="{B9B16E1A-463F-094B-13DA-090E0F343791}"/>
              </a:ext>
            </a:extLst>
          </p:cNvPr>
          <p:cNvSpPr txBox="1">
            <a:spLocks/>
          </p:cNvSpPr>
          <p:nvPr/>
        </p:nvSpPr>
        <p:spPr>
          <a:xfrm>
            <a:off x="354106" y="1266208"/>
            <a:ext cx="11201401" cy="301143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14350" indent="-514350">
              <a:lnSpc>
                <a:spcPct val="150000"/>
              </a:lnSpc>
              <a:buAutoNum type="arabicPeriod"/>
            </a:pPr>
            <a:r>
              <a:rPr lang="en-US" sz="2800">
                <a:latin typeface="Aptos" panose="020B0004020202020204" pitchFamily="34" charset="0"/>
                <a:cs typeface="Times New Roman" panose="02020603050405020304" pitchFamily="18" charset="0"/>
              </a:rPr>
              <a:t>Review at least </a:t>
            </a:r>
            <a:r>
              <a:rPr lang="en-US" sz="2800" b="1" u="sng">
                <a:latin typeface="Aptos" panose="020B0004020202020204" pitchFamily="34" charset="0"/>
                <a:cs typeface="Times New Roman" panose="02020603050405020304" pitchFamily="18" charset="0"/>
              </a:rPr>
              <a:t>2</a:t>
            </a:r>
            <a:r>
              <a:rPr lang="en-US" sz="2800">
                <a:latin typeface="Aptos" panose="020B0004020202020204" pitchFamily="34" charset="0"/>
                <a:cs typeface="Times New Roman" panose="02020603050405020304" pitchFamily="18" charset="0"/>
              </a:rPr>
              <a:t> of the articles on page #2 of your worksheet.</a:t>
            </a:r>
          </a:p>
          <a:p>
            <a:pPr marL="514350" indent="-514350">
              <a:lnSpc>
                <a:spcPct val="150000"/>
              </a:lnSpc>
              <a:buAutoNum type="arabicPeriod"/>
            </a:pPr>
            <a:r>
              <a:rPr lang="en-US" sz="2800">
                <a:latin typeface="Aptos" panose="020B0004020202020204" pitchFamily="34" charset="0"/>
                <a:cs typeface="Times New Roman" panose="02020603050405020304" pitchFamily="18" charset="0"/>
              </a:rPr>
              <a:t>Answer the questions in “Step 2”. Remember, these are not “right” or “wrong” questions, but you should </a:t>
            </a:r>
            <a:r>
              <a:rPr lang="en-US" sz="2800" b="1">
                <a:latin typeface="Aptos" panose="020B0004020202020204" pitchFamily="34" charset="0"/>
                <a:cs typeface="Times New Roman" panose="02020603050405020304" pitchFamily="18" charset="0"/>
              </a:rPr>
              <a:t>create </a:t>
            </a:r>
            <a:r>
              <a:rPr lang="en-US" sz="2800">
                <a:latin typeface="Aptos" panose="020B0004020202020204" pitchFamily="34" charset="0"/>
                <a:cs typeface="Times New Roman" panose="02020603050405020304" pitchFamily="18" charset="0"/>
              </a:rPr>
              <a:t>a definition and </a:t>
            </a:r>
            <a:r>
              <a:rPr lang="en-US" sz="2800" b="1">
                <a:latin typeface="Aptos" panose="020B0004020202020204" pitchFamily="34" charset="0"/>
                <a:cs typeface="Times New Roman" panose="02020603050405020304" pitchFamily="18" charset="0"/>
              </a:rPr>
              <a:t>think critically </a:t>
            </a:r>
            <a:r>
              <a:rPr lang="en-US" sz="2800">
                <a:latin typeface="Aptos" panose="020B0004020202020204" pitchFamily="34" charset="0"/>
                <a:cs typeface="Times New Roman" panose="02020603050405020304" pitchFamily="18" charset="0"/>
              </a:rPr>
              <a:t>to provide useful answers. </a:t>
            </a:r>
          </a:p>
        </p:txBody>
      </p:sp>
    </p:spTree>
    <p:extLst>
      <p:ext uri="{BB962C8B-B14F-4D97-AF65-F5344CB8AC3E}">
        <p14:creationId xmlns:p14="http://schemas.microsoft.com/office/powerpoint/2010/main" val="3062145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B83A25E-338A-3135-D8FE-AA491D0E6653}"/>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C02D4B7-9B53-07AB-93CE-37A58D27EB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7EEC8E-4BE2-A469-1211-01E7E9D5D086}"/>
              </a:ext>
            </a:extLst>
          </p:cNvPr>
          <p:cNvSpPr>
            <a:spLocks noGrp="1"/>
          </p:cNvSpPr>
          <p:nvPr>
            <p:ph type="title"/>
          </p:nvPr>
        </p:nvSpPr>
        <p:spPr>
          <a:xfrm>
            <a:off x="354106" y="342843"/>
            <a:ext cx="8256494" cy="923365"/>
          </a:xfrm>
        </p:spPr>
        <p:txBody>
          <a:bodyPr anchor="b">
            <a:noAutofit/>
          </a:bodyPr>
          <a:lstStyle/>
          <a:p>
            <a:r>
              <a:rPr lang="en-US" sz="4800" b="1"/>
              <a:t>Small Lots: Big Impacts #2</a:t>
            </a:r>
          </a:p>
        </p:txBody>
      </p:sp>
      <p:sp>
        <p:nvSpPr>
          <p:cNvPr id="12" name="Rectangle 11">
            <a:extLst>
              <a:ext uri="{FF2B5EF4-FFF2-40B4-BE49-F238E27FC236}">
                <a16:creationId xmlns:a16="http://schemas.microsoft.com/office/drawing/2014/main" id="{EBB8F4AB-1E54-2C74-4062-85B6160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8D0C944-8B0F-91F0-C7D7-85D4F8CF4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im Logo">
            <a:extLst>
              <a:ext uri="{FF2B5EF4-FFF2-40B4-BE49-F238E27FC236}">
                <a16:creationId xmlns:a16="http://schemas.microsoft.com/office/drawing/2014/main" id="{3ADA2EAD-B6DF-2883-970C-D683171D18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29422" y="5057220"/>
            <a:ext cx="1343668" cy="1343152"/>
          </a:xfrm>
          <a:prstGeom prst="rect">
            <a:avLst/>
          </a:prstGeom>
        </p:spPr>
      </p:pic>
      <p:sp>
        <p:nvSpPr>
          <p:cNvPr id="15" name="Slide Number Placeholder 14">
            <a:extLst>
              <a:ext uri="{FF2B5EF4-FFF2-40B4-BE49-F238E27FC236}">
                <a16:creationId xmlns:a16="http://schemas.microsoft.com/office/drawing/2014/main" id="{EA82B8EF-3EE5-CC1F-E4DB-57DA4B818F35}"/>
              </a:ext>
            </a:extLst>
          </p:cNvPr>
          <p:cNvSpPr>
            <a:spLocks noGrp="1"/>
          </p:cNvSpPr>
          <p:nvPr>
            <p:ph type="sldNum" sz="quarter" idx="12"/>
          </p:nvPr>
        </p:nvSpPr>
        <p:spPr/>
        <p:txBody>
          <a:bodyPr/>
          <a:lstStyle/>
          <a:p>
            <a:fld id="{5A37F5AE-11C7-4918-BA1E-64D8BFF8A51F}" type="slidenum">
              <a:rPr lang="en-US" smtClean="0"/>
              <a:t>11</a:t>
            </a:fld>
            <a:endParaRPr lang="en-US"/>
          </a:p>
        </p:txBody>
      </p:sp>
      <p:sp>
        <p:nvSpPr>
          <p:cNvPr id="5" name="Title 1">
            <a:extLst>
              <a:ext uri="{FF2B5EF4-FFF2-40B4-BE49-F238E27FC236}">
                <a16:creationId xmlns:a16="http://schemas.microsoft.com/office/drawing/2014/main" id="{A740EEF9-C37F-D657-D79F-E6E9C8E5006A}"/>
              </a:ext>
            </a:extLst>
          </p:cNvPr>
          <p:cNvSpPr txBox="1">
            <a:spLocks/>
          </p:cNvSpPr>
          <p:nvPr/>
        </p:nvSpPr>
        <p:spPr>
          <a:xfrm>
            <a:off x="354106" y="1266208"/>
            <a:ext cx="11201401" cy="301143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nSpc>
                <a:spcPct val="150000"/>
              </a:lnSpc>
              <a:buFont typeface="Arial" panose="020B0604020202020204" pitchFamily="34" charset="0"/>
              <a:buChar char="•"/>
            </a:pPr>
            <a:r>
              <a:rPr lang="en-US" sz="2800">
                <a:latin typeface="Aptos" panose="020B0004020202020204" pitchFamily="34" charset="0"/>
                <a:cs typeface="Times New Roman" panose="02020603050405020304" pitchFamily="18" charset="0"/>
              </a:rPr>
              <a:t>What are some of the potential obstacles and solutions that you came up with in question #3?</a:t>
            </a:r>
          </a:p>
          <a:p>
            <a:pPr>
              <a:lnSpc>
                <a:spcPct val="150000"/>
              </a:lnSpc>
            </a:pPr>
            <a:endParaRPr lang="en-US" sz="2800">
              <a:latin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127962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2A27A52-0D58-A3C9-B170-97584410DFA0}"/>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70E2C26-08AF-8B38-223D-02FE800885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116A01-3F64-771F-2CF7-5DC457990E47}"/>
              </a:ext>
            </a:extLst>
          </p:cNvPr>
          <p:cNvSpPr>
            <a:spLocks noGrp="1"/>
          </p:cNvSpPr>
          <p:nvPr>
            <p:ph type="title"/>
          </p:nvPr>
        </p:nvSpPr>
        <p:spPr>
          <a:xfrm>
            <a:off x="354106" y="342843"/>
            <a:ext cx="8256494" cy="923365"/>
          </a:xfrm>
        </p:spPr>
        <p:txBody>
          <a:bodyPr anchor="b">
            <a:noAutofit/>
          </a:bodyPr>
          <a:lstStyle/>
          <a:p>
            <a:r>
              <a:rPr lang="en-US" sz="4800" b="1"/>
              <a:t>Small Lots: Big Impacts #3</a:t>
            </a:r>
          </a:p>
        </p:txBody>
      </p:sp>
      <p:sp>
        <p:nvSpPr>
          <p:cNvPr id="12" name="Rectangle 11">
            <a:extLst>
              <a:ext uri="{FF2B5EF4-FFF2-40B4-BE49-F238E27FC236}">
                <a16:creationId xmlns:a16="http://schemas.microsoft.com/office/drawing/2014/main" id="{F55AD694-6B1D-8B7A-9342-CBF853FE0B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AC397FB-2AA6-8AF1-996A-83F203C7A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im Logo">
            <a:extLst>
              <a:ext uri="{FF2B5EF4-FFF2-40B4-BE49-F238E27FC236}">
                <a16:creationId xmlns:a16="http://schemas.microsoft.com/office/drawing/2014/main" id="{FF2F82F1-D2B4-E728-85D5-98DEE309FB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29422" y="5057220"/>
            <a:ext cx="1343668" cy="1343152"/>
          </a:xfrm>
          <a:prstGeom prst="rect">
            <a:avLst/>
          </a:prstGeom>
        </p:spPr>
      </p:pic>
      <p:sp>
        <p:nvSpPr>
          <p:cNvPr id="15" name="Slide Number Placeholder 14">
            <a:extLst>
              <a:ext uri="{FF2B5EF4-FFF2-40B4-BE49-F238E27FC236}">
                <a16:creationId xmlns:a16="http://schemas.microsoft.com/office/drawing/2014/main" id="{7D497D1F-65E1-2A31-777E-3B551D5BD6BE}"/>
              </a:ext>
            </a:extLst>
          </p:cNvPr>
          <p:cNvSpPr>
            <a:spLocks noGrp="1"/>
          </p:cNvSpPr>
          <p:nvPr>
            <p:ph type="sldNum" sz="quarter" idx="12"/>
          </p:nvPr>
        </p:nvSpPr>
        <p:spPr/>
        <p:txBody>
          <a:bodyPr/>
          <a:lstStyle/>
          <a:p>
            <a:fld id="{5A37F5AE-11C7-4918-BA1E-64D8BFF8A51F}" type="slidenum">
              <a:rPr lang="en-US" smtClean="0"/>
              <a:t>12</a:t>
            </a:fld>
            <a:endParaRPr lang="en-US"/>
          </a:p>
        </p:txBody>
      </p:sp>
      <p:sp>
        <p:nvSpPr>
          <p:cNvPr id="5" name="Title 1">
            <a:extLst>
              <a:ext uri="{FF2B5EF4-FFF2-40B4-BE49-F238E27FC236}">
                <a16:creationId xmlns:a16="http://schemas.microsoft.com/office/drawing/2014/main" id="{9D5A350D-2483-9D90-D540-CF658B309A0C}"/>
              </a:ext>
            </a:extLst>
          </p:cNvPr>
          <p:cNvSpPr txBox="1">
            <a:spLocks/>
          </p:cNvSpPr>
          <p:nvPr/>
        </p:nvSpPr>
        <p:spPr>
          <a:xfrm>
            <a:off x="354107" y="1266208"/>
            <a:ext cx="2389093" cy="301143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nSpc>
                <a:spcPct val="150000"/>
              </a:lnSpc>
              <a:buFont typeface="Arial" panose="020B0604020202020204" pitchFamily="34" charset="0"/>
              <a:buChar char="•"/>
            </a:pPr>
            <a:r>
              <a:rPr lang="en-US" sz="2400">
                <a:latin typeface="Aptos" panose="020B0004020202020204" pitchFamily="34" charset="0"/>
                <a:cs typeface="Times New Roman" panose="02020603050405020304" pitchFamily="18" charset="0"/>
              </a:rPr>
              <a:t>Let’s look at the local ordinances in Paris, IL. Let’s begin by searching for “garden”.</a:t>
            </a:r>
          </a:p>
        </p:txBody>
      </p:sp>
      <p:sp>
        <p:nvSpPr>
          <p:cNvPr id="4" name="TextBox 3">
            <a:extLst>
              <a:ext uri="{FF2B5EF4-FFF2-40B4-BE49-F238E27FC236}">
                <a16:creationId xmlns:a16="http://schemas.microsoft.com/office/drawing/2014/main" id="{9BE6DC78-4864-198F-8FBB-7424B3A51C46}"/>
              </a:ext>
            </a:extLst>
          </p:cNvPr>
          <p:cNvSpPr txBox="1"/>
          <p:nvPr/>
        </p:nvSpPr>
        <p:spPr>
          <a:xfrm>
            <a:off x="3137978" y="5196046"/>
            <a:ext cx="6096000" cy="307777"/>
          </a:xfrm>
          <a:prstGeom prst="rect">
            <a:avLst/>
          </a:prstGeom>
          <a:noFill/>
        </p:spPr>
        <p:txBody>
          <a:bodyPr wrap="square">
            <a:spAutoFit/>
          </a:bodyPr>
          <a:lstStyle/>
          <a:p>
            <a:r>
              <a:rPr lang="en-US" sz="1400">
                <a:latin typeface="Aptos" panose="020B0004020202020204" pitchFamily="34" charset="0"/>
                <a:cs typeface="Times New Roman" panose="02020603050405020304" pitchFamily="18" charset="0"/>
              </a:rPr>
              <a:t>Click video to play. </a:t>
            </a:r>
            <a:endParaRPr lang="en-US" sz="1400"/>
          </a:p>
        </p:txBody>
      </p:sp>
      <p:pic>
        <p:nvPicPr>
          <p:cNvPr id="8" name="Screen Recording 7">
            <a:hlinkClick r:id="" action="ppaction://media"/>
            <a:extLst>
              <a:ext uri="{FF2B5EF4-FFF2-40B4-BE49-F238E27FC236}">
                <a16:creationId xmlns:a16="http://schemas.microsoft.com/office/drawing/2014/main" id="{49ECAD12-E568-6046-DC63-2518457A5D8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63483" y="1226950"/>
            <a:ext cx="8760925" cy="385800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78544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6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7DADF27-2DC1-CF9E-5F7C-F8C1F659CC8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D0AF8B1-DBAB-E0F2-00CF-EBB3DF9F2D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F8ABBA-4767-F190-FB5E-751F2517FCF3}"/>
              </a:ext>
            </a:extLst>
          </p:cNvPr>
          <p:cNvSpPr>
            <a:spLocks noGrp="1"/>
          </p:cNvSpPr>
          <p:nvPr>
            <p:ph type="title"/>
          </p:nvPr>
        </p:nvSpPr>
        <p:spPr>
          <a:xfrm>
            <a:off x="354106" y="342843"/>
            <a:ext cx="8256494" cy="923365"/>
          </a:xfrm>
        </p:spPr>
        <p:txBody>
          <a:bodyPr anchor="b">
            <a:noAutofit/>
          </a:bodyPr>
          <a:lstStyle/>
          <a:p>
            <a:r>
              <a:rPr lang="en-US" sz="4800" b="1"/>
              <a:t>Small Lots: Big Impacts #3</a:t>
            </a:r>
          </a:p>
        </p:txBody>
      </p:sp>
      <p:sp>
        <p:nvSpPr>
          <p:cNvPr id="12" name="Rectangle 11">
            <a:extLst>
              <a:ext uri="{FF2B5EF4-FFF2-40B4-BE49-F238E27FC236}">
                <a16:creationId xmlns:a16="http://schemas.microsoft.com/office/drawing/2014/main" id="{84AFE40F-9A12-64F4-A8B4-137345618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15D1827-B0C9-90F7-4E47-181DC46305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im Logo">
            <a:extLst>
              <a:ext uri="{FF2B5EF4-FFF2-40B4-BE49-F238E27FC236}">
                <a16:creationId xmlns:a16="http://schemas.microsoft.com/office/drawing/2014/main" id="{024949B8-B98D-12C0-51EC-10E269C9EC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29422" y="5057220"/>
            <a:ext cx="1343668" cy="1343152"/>
          </a:xfrm>
          <a:prstGeom prst="rect">
            <a:avLst/>
          </a:prstGeom>
        </p:spPr>
      </p:pic>
      <p:sp>
        <p:nvSpPr>
          <p:cNvPr id="15" name="Slide Number Placeholder 14">
            <a:extLst>
              <a:ext uri="{FF2B5EF4-FFF2-40B4-BE49-F238E27FC236}">
                <a16:creationId xmlns:a16="http://schemas.microsoft.com/office/drawing/2014/main" id="{6F6694C8-7918-ED4B-3E19-F15CBAD60BDF}"/>
              </a:ext>
            </a:extLst>
          </p:cNvPr>
          <p:cNvSpPr>
            <a:spLocks noGrp="1"/>
          </p:cNvSpPr>
          <p:nvPr>
            <p:ph type="sldNum" sz="quarter" idx="12"/>
          </p:nvPr>
        </p:nvSpPr>
        <p:spPr/>
        <p:txBody>
          <a:bodyPr/>
          <a:lstStyle/>
          <a:p>
            <a:fld id="{5A37F5AE-11C7-4918-BA1E-64D8BFF8A51F}" type="slidenum">
              <a:rPr lang="en-US" smtClean="0"/>
              <a:t>13</a:t>
            </a:fld>
            <a:endParaRPr lang="en-US"/>
          </a:p>
        </p:txBody>
      </p:sp>
      <p:sp>
        <p:nvSpPr>
          <p:cNvPr id="5" name="Title 1">
            <a:extLst>
              <a:ext uri="{FF2B5EF4-FFF2-40B4-BE49-F238E27FC236}">
                <a16:creationId xmlns:a16="http://schemas.microsoft.com/office/drawing/2014/main" id="{49D9C895-E314-2AD9-B566-B674FAB70C1A}"/>
              </a:ext>
            </a:extLst>
          </p:cNvPr>
          <p:cNvSpPr txBox="1">
            <a:spLocks/>
          </p:cNvSpPr>
          <p:nvPr/>
        </p:nvSpPr>
        <p:spPr>
          <a:xfrm>
            <a:off x="354107" y="1266208"/>
            <a:ext cx="11658599" cy="301143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nSpc>
                <a:spcPct val="150000"/>
              </a:lnSpc>
              <a:buFont typeface="Arial" panose="020B0604020202020204" pitchFamily="34" charset="0"/>
              <a:buChar char="•"/>
            </a:pPr>
            <a:r>
              <a:rPr lang="en-US" sz="2400">
                <a:latin typeface="Aptos" panose="020B0004020202020204" pitchFamily="34" charset="0"/>
                <a:cs typeface="Times New Roman" panose="02020603050405020304" pitchFamily="18" charset="0"/>
              </a:rPr>
              <a:t>There are a lot of results, and a term that seems to be present in all of them is “Truck Gardening.” But what does that mean?</a:t>
            </a:r>
          </a:p>
          <a:p>
            <a:pPr marL="457200" indent="-457200">
              <a:lnSpc>
                <a:spcPct val="150000"/>
              </a:lnSpc>
              <a:buFont typeface="Arial" panose="020B0604020202020204" pitchFamily="34" charset="0"/>
              <a:buChar char="•"/>
            </a:pPr>
            <a:r>
              <a:rPr lang="en-US" sz="2400">
                <a:latin typeface="Aptos" panose="020B0004020202020204" pitchFamily="34" charset="0"/>
                <a:cs typeface="Times New Roman" panose="02020603050405020304" pitchFamily="18" charset="0"/>
              </a:rPr>
              <a:t>We need to look at the “definitions” section for clarification before reading the code. </a:t>
            </a:r>
          </a:p>
        </p:txBody>
      </p:sp>
      <p:sp>
        <p:nvSpPr>
          <p:cNvPr id="8" name="TextBox 7">
            <a:extLst>
              <a:ext uri="{FF2B5EF4-FFF2-40B4-BE49-F238E27FC236}">
                <a16:creationId xmlns:a16="http://schemas.microsoft.com/office/drawing/2014/main" id="{0645D5D3-293E-6262-122E-973D77D284ED}"/>
              </a:ext>
            </a:extLst>
          </p:cNvPr>
          <p:cNvSpPr txBox="1"/>
          <p:nvPr/>
        </p:nvSpPr>
        <p:spPr>
          <a:xfrm>
            <a:off x="932330" y="3086284"/>
            <a:ext cx="10030582"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l">
              <a:spcAft>
                <a:spcPts val="1400"/>
              </a:spcAft>
            </a:pPr>
            <a:r>
              <a:rPr lang="en-US" b="1" i="0">
                <a:solidFill>
                  <a:srgbClr val="800080"/>
                </a:solidFill>
                <a:effectLst/>
                <a:latin typeface="Arial" panose="020B0604020202020204" pitchFamily="34" charset="0"/>
              </a:rPr>
              <a:t>ARTICLE II:  DEFINITIONS</a:t>
            </a:r>
            <a:r>
              <a:rPr lang="en-US" sz="1800" b="0" i="0">
                <a:solidFill>
                  <a:srgbClr val="212529"/>
                </a:solidFill>
                <a:effectLst/>
                <a:latin typeface="Arial" panose="020B0604020202020204" pitchFamily="34" charset="0"/>
              </a:rPr>
              <a:t>  </a:t>
            </a:r>
            <a:r>
              <a:rPr lang="en-US" b="0" i="0">
                <a:solidFill>
                  <a:srgbClr val="212529"/>
                </a:solidFill>
                <a:effectLst/>
                <a:latin typeface="Arial" panose="020B0604020202020204" pitchFamily="34" charset="0"/>
              </a:rPr>
              <a:t> (62)   </a:t>
            </a:r>
            <a:r>
              <a:rPr lang="en-US" b="1" i="1" u="none" strike="noStrike">
                <a:solidFill>
                  <a:srgbClr val="212529"/>
                </a:solidFill>
                <a:effectLst/>
                <a:latin typeface="Arial" panose="020B0604020202020204" pitchFamily="34" charset="0"/>
              </a:rPr>
              <a:t>TRUCK GARDENING.</a:t>
            </a:r>
            <a:r>
              <a:rPr lang="en-US" b="0" i="0" u="none" strike="noStrike">
                <a:solidFill>
                  <a:srgbClr val="212529"/>
                </a:solidFill>
                <a:effectLst/>
                <a:latin typeface="Arial" panose="020B0604020202020204" pitchFamily="34" charset="0"/>
              </a:rPr>
              <a:t>  The cultivation, harvesting and sale of perishable, edible produce for commercial enterprise.</a:t>
            </a:r>
            <a:endParaRPr lang="en-US" sz="1800" b="0" i="0">
              <a:solidFill>
                <a:srgbClr val="212529"/>
              </a:solidFill>
              <a:effectLst/>
              <a:latin typeface="Arial" panose="020B0604020202020204" pitchFamily="34" charset="0"/>
            </a:endParaRPr>
          </a:p>
        </p:txBody>
      </p:sp>
    </p:spTree>
    <p:extLst>
      <p:ext uri="{BB962C8B-B14F-4D97-AF65-F5344CB8AC3E}">
        <p14:creationId xmlns:p14="http://schemas.microsoft.com/office/powerpoint/2010/main" val="1341285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07F2393-D9B1-D090-199A-5A89F8EFDF1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7B6CA2F-2031-6143-8560-A4552073F9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60DA8F-069C-9B17-490A-CF2CD6ABA538}"/>
              </a:ext>
            </a:extLst>
          </p:cNvPr>
          <p:cNvSpPr>
            <a:spLocks noGrp="1"/>
          </p:cNvSpPr>
          <p:nvPr>
            <p:ph type="title"/>
          </p:nvPr>
        </p:nvSpPr>
        <p:spPr>
          <a:xfrm>
            <a:off x="354106" y="342843"/>
            <a:ext cx="8256494" cy="923365"/>
          </a:xfrm>
        </p:spPr>
        <p:txBody>
          <a:bodyPr anchor="b">
            <a:noAutofit/>
          </a:bodyPr>
          <a:lstStyle/>
          <a:p>
            <a:r>
              <a:rPr lang="en-US" sz="4800" b="1"/>
              <a:t>Small Lots: Big Impacts #3</a:t>
            </a:r>
          </a:p>
        </p:txBody>
      </p:sp>
      <p:sp>
        <p:nvSpPr>
          <p:cNvPr id="12" name="Rectangle 11">
            <a:extLst>
              <a:ext uri="{FF2B5EF4-FFF2-40B4-BE49-F238E27FC236}">
                <a16:creationId xmlns:a16="http://schemas.microsoft.com/office/drawing/2014/main" id="{D20AD64A-3429-E9E3-2083-F4ECD1BBA8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921F185-DD08-7420-84F2-8E026339EC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im Logo">
            <a:extLst>
              <a:ext uri="{FF2B5EF4-FFF2-40B4-BE49-F238E27FC236}">
                <a16:creationId xmlns:a16="http://schemas.microsoft.com/office/drawing/2014/main" id="{9C88C2A9-E048-E6FF-A021-9AD913AD57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29422" y="5057220"/>
            <a:ext cx="1343668" cy="1343152"/>
          </a:xfrm>
          <a:prstGeom prst="rect">
            <a:avLst/>
          </a:prstGeom>
        </p:spPr>
      </p:pic>
      <p:sp>
        <p:nvSpPr>
          <p:cNvPr id="15" name="Slide Number Placeholder 14">
            <a:extLst>
              <a:ext uri="{FF2B5EF4-FFF2-40B4-BE49-F238E27FC236}">
                <a16:creationId xmlns:a16="http://schemas.microsoft.com/office/drawing/2014/main" id="{E8EDB9F7-7C26-FD03-E0D3-7291ECC2925D}"/>
              </a:ext>
            </a:extLst>
          </p:cNvPr>
          <p:cNvSpPr>
            <a:spLocks noGrp="1"/>
          </p:cNvSpPr>
          <p:nvPr>
            <p:ph type="sldNum" sz="quarter" idx="12"/>
          </p:nvPr>
        </p:nvSpPr>
        <p:spPr/>
        <p:txBody>
          <a:bodyPr/>
          <a:lstStyle/>
          <a:p>
            <a:fld id="{5A37F5AE-11C7-4918-BA1E-64D8BFF8A51F}" type="slidenum">
              <a:rPr lang="en-US" smtClean="0"/>
              <a:t>14</a:t>
            </a:fld>
            <a:endParaRPr lang="en-US"/>
          </a:p>
        </p:txBody>
      </p:sp>
      <p:sp>
        <p:nvSpPr>
          <p:cNvPr id="5" name="Title 1">
            <a:extLst>
              <a:ext uri="{FF2B5EF4-FFF2-40B4-BE49-F238E27FC236}">
                <a16:creationId xmlns:a16="http://schemas.microsoft.com/office/drawing/2014/main" id="{1874B5FA-29F3-4CF8-396E-5C8F96FD062F}"/>
              </a:ext>
            </a:extLst>
          </p:cNvPr>
          <p:cNvSpPr txBox="1">
            <a:spLocks/>
          </p:cNvSpPr>
          <p:nvPr/>
        </p:nvSpPr>
        <p:spPr>
          <a:xfrm>
            <a:off x="354107" y="1266208"/>
            <a:ext cx="11658599" cy="301143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nSpc>
                <a:spcPct val="150000"/>
              </a:lnSpc>
              <a:buFont typeface="Arial" panose="020B0604020202020204" pitchFamily="34" charset="0"/>
              <a:buChar char="•"/>
            </a:pPr>
            <a:r>
              <a:rPr lang="en-US" sz="2400">
                <a:latin typeface="Aptos" panose="020B0004020202020204" pitchFamily="34" charset="0"/>
                <a:cs typeface="Times New Roman" panose="02020603050405020304" pitchFamily="18" charset="0"/>
              </a:rPr>
              <a:t>Now that we know what truck gardening means, and that it seems to fit with what we are looking to do, let’s search for “truck gardening” to read the actual code. </a:t>
            </a:r>
          </a:p>
        </p:txBody>
      </p:sp>
      <p:sp>
        <p:nvSpPr>
          <p:cNvPr id="8" name="TextBox 7">
            <a:extLst>
              <a:ext uri="{FF2B5EF4-FFF2-40B4-BE49-F238E27FC236}">
                <a16:creationId xmlns:a16="http://schemas.microsoft.com/office/drawing/2014/main" id="{2AD1991B-BEB9-101B-1A9A-EEAF403F7D21}"/>
              </a:ext>
            </a:extLst>
          </p:cNvPr>
          <p:cNvSpPr txBox="1"/>
          <p:nvPr/>
        </p:nvSpPr>
        <p:spPr>
          <a:xfrm>
            <a:off x="923366" y="2664318"/>
            <a:ext cx="10030582" cy="200311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l">
              <a:spcAft>
                <a:spcPts val="1400"/>
              </a:spcAft>
            </a:pPr>
            <a:r>
              <a:rPr lang="en-US" b="1" i="0">
                <a:solidFill>
                  <a:srgbClr val="800080"/>
                </a:solidFill>
                <a:effectLst/>
                <a:latin typeface="Arial" panose="020B0604020202020204" pitchFamily="34" charset="0"/>
              </a:rPr>
              <a:t>ARTICLE V:  R-1 AND R-2 SINGLE-FAMILY RESIDENCE DISTRICTS</a:t>
            </a:r>
          </a:p>
          <a:p>
            <a:pPr algn="l">
              <a:spcAft>
                <a:spcPts val="900"/>
              </a:spcAft>
            </a:pPr>
            <a:r>
              <a:rPr lang="en-US" b="1" i="0">
                <a:solidFill>
                  <a:srgbClr val="000080"/>
                </a:solidFill>
                <a:effectLst/>
                <a:latin typeface="Arial" panose="020B0604020202020204" pitchFamily="34" charset="0"/>
              </a:rPr>
              <a:t>§ 2.  USE REGULATIONS.</a:t>
            </a:r>
            <a:r>
              <a:rPr lang="en-US" b="1">
                <a:solidFill>
                  <a:srgbClr val="800080"/>
                </a:solidFill>
                <a:latin typeface="Arial" panose="020B0604020202020204" pitchFamily="34" charset="0"/>
              </a:rPr>
              <a:t> </a:t>
            </a:r>
            <a:r>
              <a:rPr lang="en-US" sz="1800" b="0" i="0">
                <a:solidFill>
                  <a:srgbClr val="212529"/>
                </a:solidFill>
                <a:effectLst/>
                <a:latin typeface="Arial" panose="020B0604020202020204" pitchFamily="34" charset="0"/>
              </a:rPr>
              <a:t> A building or premises shall be used only for the following purposes:</a:t>
            </a:r>
          </a:p>
          <a:p>
            <a:pPr algn="l">
              <a:spcAft>
                <a:spcPts val="900"/>
              </a:spcAft>
            </a:pPr>
            <a:r>
              <a:rPr lang="en-US" sz="1800" b="0" i="0">
                <a:solidFill>
                  <a:srgbClr val="212529"/>
                </a:solidFill>
                <a:effectLst/>
                <a:latin typeface="Arial" panose="020B0604020202020204" pitchFamily="34" charset="0"/>
              </a:rPr>
              <a:t>   (1)   One-family dwelling.</a:t>
            </a:r>
          </a:p>
          <a:p>
            <a:pPr algn="l">
              <a:spcAft>
                <a:spcPts val="900"/>
              </a:spcAft>
            </a:pPr>
            <a:r>
              <a:rPr lang="en-US" sz="1800" b="0" i="0">
                <a:solidFill>
                  <a:srgbClr val="212529"/>
                </a:solidFill>
                <a:effectLst/>
                <a:latin typeface="Arial" panose="020B0604020202020204" pitchFamily="34" charset="0"/>
              </a:rPr>
              <a:t>   (2) </a:t>
            </a:r>
            <a:r>
              <a:rPr lang="en-US" sz="1800" b="1" i="0">
                <a:solidFill>
                  <a:srgbClr val="212529"/>
                </a:solidFill>
                <a:effectLst/>
                <a:latin typeface="Arial" panose="020B0604020202020204" pitchFamily="34" charset="0"/>
              </a:rPr>
              <a:t>  Truck gardening and farming outside the corporate limits.</a:t>
            </a:r>
          </a:p>
          <a:p>
            <a:pPr algn="l">
              <a:spcAft>
                <a:spcPts val="1400"/>
              </a:spcAft>
            </a:pPr>
            <a:r>
              <a:rPr lang="en-US" sz="1800" b="0" i="1">
                <a:solidFill>
                  <a:srgbClr val="212529"/>
                </a:solidFill>
                <a:effectLst/>
                <a:latin typeface="Arial" panose="020B0604020202020204" pitchFamily="34" charset="0"/>
              </a:rPr>
              <a:t> Continued.</a:t>
            </a:r>
          </a:p>
        </p:txBody>
      </p:sp>
    </p:spTree>
    <p:extLst>
      <p:ext uri="{BB962C8B-B14F-4D97-AF65-F5344CB8AC3E}">
        <p14:creationId xmlns:p14="http://schemas.microsoft.com/office/powerpoint/2010/main" val="22177963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112FD99-7312-88C6-B422-3C8556F79F5D}"/>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3205A4C-89B6-FEC1-6160-9793E59ABE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A365E5-56B1-AF42-2B95-7D42CD31AFA9}"/>
              </a:ext>
            </a:extLst>
          </p:cNvPr>
          <p:cNvSpPr>
            <a:spLocks noGrp="1"/>
          </p:cNvSpPr>
          <p:nvPr>
            <p:ph type="title"/>
          </p:nvPr>
        </p:nvSpPr>
        <p:spPr>
          <a:xfrm>
            <a:off x="354106" y="342843"/>
            <a:ext cx="8256494" cy="923365"/>
          </a:xfrm>
        </p:spPr>
        <p:txBody>
          <a:bodyPr anchor="b">
            <a:noAutofit/>
          </a:bodyPr>
          <a:lstStyle/>
          <a:p>
            <a:r>
              <a:rPr lang="en-US" sz="4800" b="1"/>
              <a:t>Small Lots: Big Impacts #3</a:t>
            </a:r>
          </a:p>
        </p:txBody>
      </p:sp>
      <p:sp>
        <p:nvSpPr>
          <p:cNvPr id="12" name="Rectangle 11">
            <a:extLst>
              <a:ext uri="{FF2B5EF4-FFF2-40B4-BE49-F238E27FC236}">
                <a16:creationId xmlns:a16="http://schemas.microsoft.com/office/drawing/2014/main" id="{821770E4-46A5-8B78-9CA4-576294D816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DD7F9FC-255E-DFEB-2984-B9BC9FC38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im Logo">
            <a:extLst>
              <a:ext uri="{FF2B5EF4-FFF2-40B4-BE49-F238E27FC236}">
                <a16:creationId xmlns:a16="http://schemas.microsoft.com/office/drawing/2014/main" id="{7293A5F1-D20E-DD6D-FE0E-83A5FB2F3D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29422" y="5057220"/>
            <a:ext cx="1343668" cy="1343152"/>
          </a:xfrm>
          <a:prstGeom prst="rect">
            <a:avLst/>
          </a:prstGeom>
        </p:spPr>
      </p:pic>
      <p:sp>
        <p:nvSpPr>
          <p:cNvPr id="15" name="Slide Number Placeholder 14">
            <a:extLst>
              <a:ext uri="{FF2B5EF4-FFF2-40B4-BE49-F238E27FC236}">
                <a16:creationId xmlns:a16="http://schemas.microsoft.com/office/drawing/2014/main" id="{28D5911E-CA6A-7F6C-53ED-43DAD7294E85}"/>
              </a:ext>
            </a:extLst>
          </p:cNvPr>
          <p:cNvSpPr>
            <a:spLocks noGrp="1"/>
          </p:cNvSpPr>
          <p:nvPr>
            <p:ph type="sldNum" sz="quarter" idx="12"/>
          </p:nvPr>
        </p:nvSpPr>
        <p:spPr/>
        <p:txBody>
          <a:bodyPr/>
          <a:lstStyle/>
          <a:p>
            <a:fld id="{5A37F5AE-11C7-4918-BA1E-64D8BFF8A51F}" type="slidenum">
              <a:rPr lang="en-US" smtClean="0"/>
              <a:t>15</a:t>
            </a:fld>
            <a:endParaRPr lang="en-US"/>
          </a:p>
        </p:txBody>
      </p:sp>
      <p:sp>
        <p:nvSpPr>
          <p:cNvPr id="5" name="Title 1">
            <a:extLst>
              <a:ext uri="{FF2B5EF4-FFF2-40B4-BE49-F238E27FC236}">
                <a16:creationId xmlns:a16="http://schemas.microsoft.com/office/drawing/2014/main" id="{A62C8805-6F0C-1329-6EC9-8795E8F8BC45}"/>
              </a:ext>
            </a:extLst>
          </p:cNvPr>
          <p:cNvSpPr txBox="1">
            <a:spLocks/>
          </p:cNvSpPr>
          <p:nvPr/>
        </p:nvSpPr>
        <p:spPr>
          <a:xfrm>
            <a:off x="354107" y="1266208"/>
            <a:ext cx="5616387" cy="21627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2400">
                <a:latin typeface="Aptos" panose="020B0004020202020204" pitchFamily="34" charset="0"/>
                <a:cs typeface="Times New Roman" panose="02020603050405020304" pitchFamily="18" charset="0"/>
              </a:rPr>
              <a:t>Armed with this information, we can confidently contact city hall and:</a:t>
            </a:r>
          </a:p>
          <a:p>
            <a:pPr marL="457200" indent="-457200">
              <a:lnSpc>
                <a:spcPct val="150000"/>
              </a:lnSpc>
              <a:buFont typeface="Arial" panose="020B0604020202020204" pitchFamily="34" charset="0"/>
              <a:buChar char="•"/>
            </a:pPr>
            <a:r>
              <a:rPr lang="en-US" sz="2400" b="1">
                <a:latin typeface="Aptos" panose="020B0004020202020204" pitchFamily="34" charset="0"/>
                <a:cs typeface="Times New Roman" panose="02020603050405020304" pitchFamily="18" charset="0"/>
              </a:rPr>
              <a:t>Explain</a:t>
            </a:r>
            <a:r>
              <a:rPr lang="en-US" sz="2400">
                <a:latin typeface="Aptos" panose="020B0004020202020204" pitchFamily="34" charset="0"/>
                <a:cs typeface="Times New Roman" panose="02020603050405020304" pitchFamily="18" charset="0"/>
              </a:rPr>
              <a:t> the purpose of the project</a:t>
            </a:r>
          </a:p>
          <a:p>
            <a:pPr marL="457200" indent="-457200">
              <a:lnSpc>
                <a:spcPct val="150000"/>
              </a:lnSpc>
              <a:buFont typeface="Arial" panose="020B0604020202020204" pitchFamily="34" charset="0"/>
              <a:buChar char="•"/>
            </a:pPr>
            <a:r>
              <a:rPr lang="en-US" sz="2400" b="1">
                <a:latin typeface="Aptos" panose="020B0004020202020204" pitchFamily="34" charset="0"/>
                <a:cs typeface="Times New Roman" panose="02020603050405020304" pitchFamily="18" charset="0"/>
              </a:rPr>
              <a:t>Confirm</a:t>
            </a:r>
            <a:r>
              <a:rPr lang="en-US" sz="2400">
                <a:latin typeface="Aptos" panose="020B0004020202020204" pitchFamily="34" charset="0"/>
                <a:cs typeface="Times New Roman" panose="02020603050405020304" pitchFamily="18" charset="0"/>
              </a:rPr>
              <a:t> that the community farm would be allowable under the </a:t>
            </a:r>
            <a:r>
              <a:rPr lang="en-US" sz="2400" b="1">
                <a:latin typeface="Aptos" panose="020B0004020202020204" pitchFamily="34" charset="0"/>
                <a:cs typeface="Times New Roman" panose="02020603050405020304" pitchFamily="18" charset="0"/>
              </a:rPr>
              <a:t>truck gardening</a:t>
            </a:r>
            <a:r>
              <a:rPr lang="en-US" sz="2400">
                <a:latin typeface="Aptos" panose="020B0004020202020204" pitchFamily="34" charset="0"/>
                <a:cs typeface="Times New Roman" panose="02020603050405020304" pitchFamily="18" charset="0"/>
              </a:rPr>
              <a:t> regulation under </a:t>
            </a:r>
            <a:r>
              <a:rPr lang="en-US" sz="2400" b="1">
                <a:latin typeface="Aptos" panose="020B0004020202020204" pitchFamily="34" charset="0"/>
                <a:cs typeface="Times New Roman" panose="02020603050405020304" pitchFamily="18" charset="0"/>
              </a:rPr>
              <a:t>Article V, Section 2, Paragraph 2</a:t>
            </a:r>
            <a:r>
              <a:rPr lang="en-US" sz="2400">
                <a:latin typeface="Aptos" panose="020B0004020202020204" pitchFamily="34" charset="0"/>
                <a:cs typeface="Times New Roman" panose="02020603050405020304" pitchFamily="18" charset="0"/>
              </a:rPr>
              <a:t>. </a:t>
            </a:r>
          </a:p>
        </p:txBody>
      </p:sp>
      <p:pic>
        <p:nvPicPr>
          <p:cNvPr id="9" name="Picture 8">
            <a:extLst>
              <a:ext uri="{FF2B5EF4-FFF2-40B4-BE49-F238E27FC236}">
                <a16:creationId xmlns:a16="http://schemas.microsoft.com/office/drawing/2014/main" id="{96DBF506-5491-E516-BE1E-4AD650611E8E}"/>
              </a:ext>
            </a:extLst>
          </p:cNvPr>
          <p:cNvPicPr>
            <a:picLocks noChangeAspect="1"/>
          </p:cNvPicPr>
          <p:nvPr/>
        </p:nvPicPr>
        <p:blipFill>
          <a:blip r:embed="rId3"/>
          <a:stretch>
            <a:fillRect/>
          </a:stretch>
        </p:blipFill>
        <p:spPr>
          <a:xfrm>
            <a:off x="5862868" y="1544045"/>
            <a:ext cx="5975025" cy="3184085"/>
          </a:xfrm>
          <a:prstGeom prst="rect">
            <a:avLst/>
          </a:prstGeom>
        </p:spPr>
      </p:pic>
    </p:spTree>
    <p:extLst>
      <p:ext uri="{BB962C8B-B14F-4D97-AF65-F5344CB8AC3E}">
        <p14:creationId xmlns:p14="http://schemas.microsoft.com/office/powerpoint/2010/main" val="28148056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12DE414-2F17-105C-C9C6-83873026D2C2}"/>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42E0004-1179-84B1-5B2F-C4FF70154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50EE14-DF8C-B9A3-857F-4D46C6A5FDB5}"/>
              </a:ext>
            </a:extLst>
          </p:cNvPr>
          <p:cNvSpPr>
            <a:spLocks noGrp="1"/>
          </p:cNvSpPr>
          <p:nvPr>
            <p:ph type="title"/>
          </p:nvPr>
        </p:nvSpPr>
        <p:spPr>
          <a:xfrm>
            <a:off x="354106" y="342843"/>
            <a:ext cx="8256494" cy="923365"/>
          </a:xfrm>
        </p:spPr>
        <p:txBody>
          <a:bodyPr anchor="b">
            <a:noAutofit/>
          </a:bodyPr>
          <a:lstStyle/>
          <a:p>
            <a:r>
              <a:rPr lang="en-US" sz="4800" b="1"/>
              <a:t>Reflect</a:t>
            </a:r>
          </a:p>
        </p:txBody>
      </p:sp>
      <p:sp>
        <p:nvSpPr>
          <p:cNvPr id="12" name="Rectangle 11">
            <a:extLst>
              <a:ext uri="{FF2B5EF4-FFF2-40B4-BE49-F238E27FC236}">
                <a16:creationId xmlns:a16="http://schemas.microsoft.com/office/drawing/2014/main" id="{F56FDA17-98CC-0A75-BA80-BA01C6A7E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71D6F48-F860-E14C-877B-21F7379B9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im Logo">
            <a:extLst>
              <a:ext uri="{FF2B5EF4-FFF2-40B4-BE49-F238E27FC236}">
                <a16:creationId xmlns:a16="http://schemas.microsoft.com/office/drawing/2014/main" id="{9F5AD9BF-33B5-8D73-E164-036F4D8FEE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29422" y="5057220"/>
            <a:ext cx="1343668" cy="1343152"/>
          </a:xfrm>
          <a:prstGeom prst="rect">
            <a:avLst/>
          </a:prstGeom>
        </p:spPr>
      </p:pic>
      <p:sp>
        <p:nvSpPr>
          <p:cNvPr id="15" name="Slide Number Placeholder 14">
            <a:extLst>
              <a:ext uri="{FF2B5EF4-FFF2-40B4-BE49-F238E27FC236}">
                <a16:creationId xmlns:a16="http://schemas.microsoft.com/office/drawing/2014/main" id="{2731F3DA-7CC9-90D4-E83A-146D681CF8A0}"/>
              </a:ext>
            </a:extLst>
          </p:cNvPr>
          <p:cNvSpPr>
            <a:spLocks noGrp="1"/>
          </p:cNvSpPr>
          <p:nvPr>
            <p:ph type="sldNum" sz="quarter" idx="12"/>
          </p:nvPr>
        </p:nvSpPr>
        <p:spPr/>
        <p:txBody>
          <a:bodyPr/>
          <a:lstStyle/>
          <a:p>
            <a:fld id="{5A37F5AE-11C7-4918-BA1E-64D8BFF8A51F}" type="slidenum">
              <a:rPr lang="en-US" smtClean="0"/>
              <a:t>16</a:t>
            </a:fld>
            <a:endParaRPr lang="en-US"/>
          </a:p>
        </p:txBody>
      </p:sp>
      <p:sp>
        <p:nvSpPr>
          <p:cNvPr id="5" name="Title 1">
            <a:extLst>
              <a:ext uri="{FF2B5EF4-FFF2-40B4-BE49-F238E27FC236}">
                <a16:creationId xmlns:a16="http://schemas.microsoft.com/office/drawing/2014/main" id="{205248BA-794E-31F2-F7F0-4674BA0711A8}"/>
              </a:ext>
            </a:extLst>
          </p:cNvPr>
          <p:cNvSpPr txBox="1">
            <a:spLocks/>
          </p:cNvSpPr>
          <p:nvPr/>
        </p:nvSpPr>
        <p:spPr>
          <a:xfrm>
            <a:off x="354108" y="1266208"/>
            <a:ext cx="10555940" cy="21627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2800">
                <a:latin typeface="Aptos" panose="020B0004020202020204" pitchFamily="34" charset="0"/>
                <a:cs typeface="Times New Roman" panose="02020603050405020304" pitchFamily="18" charset="0"/>
              </a:rPr>
              <a:t>Share what you discovered about ordinances in your assigned community. </a:t>
            </a:r>
          </a:p>
          <a:p>
            <a:pPr marL="342900" indent="-342900">
              <a:lnSpc>
                <a:spcPct val="150000"/>
              </a:lnSpc>
              <a:buFont typeface="Arial" panose="020B0604020202020204" pitchFamily="34" charset="0"/>
              <a:buChar char="•"/>
            </a:pPr>
            <a:r>
              <a:rPr lang="en-US" sz="2800">
                <a:latin typeface="Aptos" panose="020B0004020202020204" pitchFamily="34" charset="0"/>
                <a:cs typeface="Times New Roman" panose="02020603050405020304" pitchFamily="18" charset="0"/>
              </a:rPr>
              <a:t>What did you find out? </a:t>
            </a:r>
          </a:p>
          <a:p>
            <a:pPr marL="342900" indent="-342900">
              <a:lnSpc>
                <a:spcPct val="150000"/>
              </a:lnSpc>
              <a:buFont typeface="Arial" panose="020B0604020202020204" pitchFamily="34" charset="0"/>
              <a:buChar char="•"/>
            </a:pPr>
            <a:r>
              <a:rPr lang="en-US" sz="2800">
                <a:latin typeface="Aptos" panose="020B0004020202020204" pitchFamily="34" charset="0"/>
                <a:cs typeface="Times New Roman" panose="02020603050405020304" pitchFamily="18" charset="0"/>
              </a:rPr>
              <a:t>What questions do you still have?</a:t>
            </a:r>
          </a:p>
          <a:p>
            <a:pPr marL="342900" indent="-342900">
              <a:lnSpc>
                <a:spcPct val="150000"/>
              </a:lnSpc>
              <a:buFont typeface="Arial" panose="020B0604020202020204" pitchFamily="34" charset="0"/>
              <a:buChar char="•"/>
            </a:pPr>
            <a:r>
              <a:rPr lang="en-US" sz="2800">
                <a:latin typeface="Aptos" panose="020B0004020202020204" pitchFamily="34" charset="0"/>
                <a:cs typeface="Times New Roman" panose="02020603050405020304" pitchFamily="18" charset="0"/>
              </a:rPr>
              <a:t>What observations do you have on this process? </a:t>
            </a:r>
          </a:p>
          <a:p>
            <a:pPr marL="342900" indent="-342900">
              <a:lnSpc>
                <a:spcPct val="150000"/>
              </a:lnSpc>
              <a:buFont typeface="Arial" panose="020B0604020202020204" pitchFamily="34" charset="0"/>
              <a:buChar char="•"/>
            </a:pPr>
            <a:r>
              <a:rPr lang="en-US" sz="2800">
                <a:latin typeface="Aptos" panose="020B0004020202020204" pitchFamily="34" charset="0"/>
                <a:cs typeface="Times New Roman" panose="02020603050405020304" pitchFamily="18" charset="0"/>
              </a:rPr>
              <a:t>What could your next steps be in launching a community based farming operation? </a:t>
            </a:r>
          </a:p>
        </p:txBody>
      </p:sp>
    </p:spTree>
    <p:extLst>
      <p:ext uri="{BB962C8B-B14F-4D97-AF65-F5344CB8AC3E}">
        <p14:creationId xmlns:p14="http://schemas.microsoft.com/office/powerpoint/2010/main" val="3045332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7E200-E86A-0044-3A2C-35E914DEE7EB}"/>
              </a:ext>
            </a:extLst>
          </p:cNvPr>
          <p:cNvSpPr>
            <a:spLocks noGrp="1"/>
          </p:cNvSpPr>
          <p:nvPr>
            <p:ph type="title"/>
          </p:nvPr>
        </p:nvSpPr>
        <p:spPr/>
        <p:txBody>
          <a:bodyPr/>
          <a:lstStyle/>
          <a:p>
            <a:r>
              <a:rPr lang="en-US"/>
              <a:t>Lesson Plan and Supplemental Materials</a:t>
            </a:r>
          </a:p>
        </p:txBody>
      </p:sp>
      <p:sp>
        <p:nvSpPr>
          <p:cNvPr id="3" name="Content Placeholder 2">
            <a:extLst>
              <a:ext uri="{FF2B5EF4-FFF2-40B4-BE49-F238E27FC236}">
                <a16:creationId xmlns:a16="http://schemas.microsoft.com/office/drawing/2014/main" id="{18C3A90D-4AFF-247F-B85B-2801705780ED}"/>
              </a:ext>
            </a:extLst>
          </p:cNvPr>
          <p:cNvSpPr>
            <a:spLocks noGrp="1"/>
          </p:cNvSpPr>
          <p:nvPr>
            <p:ph idx="1"/>
          </p:nvPr>
        </p:nvSpPr>
        <p:spPr/>
        <p:txBody>
          <a:bodyPr vert="horz" lIns="91440" tIns="45720" rIns="91440" bIns="45720" rtlCol="0" anchor="t">
            <a:normAutofit/>
          </a:bodyPr>
          <a:lstStyle/>
          <a:p>
            <a:pPr marL="0" indent="0">
              <a:buNone/>
            </a:pPr>
            <a:r>
              <a:rPr lang="en-US" dirty="0">
                <a:hlinkClick r:id="rId2"/>
              </a:rPr>
              <a:t>Lesson Plan</a:t>
            </a:r>
          </a:p>
          <a:p>
            <a:pPr marL="0" indent="0">
              <a:buNone/>
            </a:pPr>
            <a:r>
              <a:rPr lang="en-US" dirty="0">
                <a:hlinkClick r:id="rId3"/>
              </a:rPr>
              <a:t>Small Lots: Big Impacts Worksheets</a:t>
            </a:r>
          </a:p>
          <a:p>
            <a:pPr marL="0" indent="0">
              <a:buNone/>
            </a:pPr>
            <a:r>
              <a:rPr lang="en-US" dirty="0">
                <a:hlinkClick r:id="rId4"/>
              </a:rPr>
              <a:t>Supplemental 1: Community Assignments</a:t>
            </a:r>
          </a:p>
          <a:p>
            <a:pPr marL="0" indent="0">
              <a:buNone/>
            </a:pPr>
            <a:endParaRPr lang="en-US"/>
          </a:p>
        </p:txBody>
      </p:sp>
      <p:sp>
        <p:nvSpPr>
          <p:cNvPr id="4" name="Slide Number Placeholder 3">
            <a:extLst>
              <a:ext uri="{FF2B5EF4-FFF2-40B4-BE49-F238E27FC236}">
                <a16:creationId xmlns:a16="http://schemas.microsoft.com/office/drawing/2014/main" id="{AC93D665-A70E-A382-1178-A38AD9755C4E}"/>
              </a:ext>
            </a:extLst>
          </p:cNvPr>
          <p:cNvSpPr>
            <a:spLocks noGrp="1"/>
          </p:cNvSpPr>
          <p:nvPr>
            <p:ph type="sldNum" sz="quarter" idx="12"/>
          </p:nvPr>
        </p:nvSpPr>
        <p:spPr/>
        <p:txBody>
          <a:bodyPr/>
          <a:lstStyle/>
          <a:p>
            <a:fld id="{5A37F5AE-11C7-4918-BA1E-64D8BFF8A51F}" type="slidenum">
              <a:rPr lang="en-US" smtClean="0"/>
              <a:t>2</a:t>
            </a:fld>
            <a:endParaRPr lang="en-US"/>
          </a:p>
        </p:txBody>
      </p:sp>
    </p:spTree>
    <p:extLst>
      <p:ext uri="{BB962C8B-B14F-4D97-AF65-F5344CB8AC3E}">
        <p14:creationId xmlns:p14="http://schemas.microsoft.com/office/powerpoint/2010/main" val="2683612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4B98FA2-B984-F6C0-67B2-0B073CE2BC2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623C8E-70C5-4FDC-D90B-0951E4D3BF14}"/>
              </a:ext>
            </a:extLst>
          </p:cNvPr>
          <p:cNvSpPr>
            <a:spLocks noGrp="1"/>
          </p:cNvSpPr>
          <p:nvPr>
            <p:ph type="title"/>
          </p:nvPr>
        </p:nvSpPr>
        <p:spPr>
          <a:xfrm>
            <a:off x="718161" y="18867"/>
            <a:ext cx="5754896" cy="1667569"/>
          </a:xfrm>
        </p:spPr>
        <p:txBody>
          <a:bodyPr anchor="b">
            <a:normAutofit/>
          </a:bodyPr>
          <a:lstStyle/>
          <a:p>
            <a:r>
              <a:rPr lang="en-US" sz="4000" b="1"/>
              <a:t>Scenario 1a</a:t>
            </a:r>
          </a:p>
        </p:txBody>
      </p:sp>
      <p:pic>
        <p:nvPicPr>
          <p:cNvPr id="5" name="Graphic 4" descr="Sparkler outline">
            <a:extLst>
              <a:ext uri="{FF2B5EF4-FFF2-40B4-BE49-F238E27FC236}">
                <a16:creationId xmlns:a16="http://schemas.microsoft.com/office/drawing/2014/main" id="{A760411B-411B-B62A-5636-5813939D22F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0931" y="1896533"/>
            <a:ext cx="2416502" cy="2416502"/>
          </a:xfrm>
          <a:prstGeom prst="rect">
            <a:avLst/>
          </a:prstGeom>
        </p:spPr>
      </p:pic>
      <p:sp>
        <p:nvSpPr>
          <p:cNvPr id="3" name="Content Placeholder 2">
            <a:extLst>
              <a:ext uri="{FF2B5EF4-FFF2-40B4-BE49-F238E27FC236}">
                <a16:creationId xmlns:a16="http://schemas.microsoft.com/office/drawing/2014/main" id="{D014BBE3-D319-9DDF-6BCC-8BBFF6A5159D}"/>
              </a:ext>
            </a:extLst>
          </p:cNvPr>
          <p:cNvSpPr>
            <a:spLocks noGrp="1"/>
          </p:cNvSpPr>
          <p:nvPr>
            <p:ph idx="1"/>
          </p:nvPr>
        </p:nvSpPr>
        <p:spPr>
          <a:xfrm>
            <a:off x="3075338" y="753035"/>
            <a:ext cx="8398501" cy="4715644"/>
          </a:xfrm>
        </p:spPr>
        <p:txBody>
          <a:bodyPr anchor="t">
            <a:normAutofit fontScale="92500" lnSpcReduction="20000"/>
          </a:bodyPr>
          <a:lstStyle/>
          <a:p>
            <a:pPr marL="457200" lvl="1" indent="0" algn="just">
              <a:lnSpc>
                <a:spcPct val="160000"/>
              </a:lnSpc>
              <a:spcBef>
                <a:spcPts val="0"/>
              </a:spcBef>
              <a:spcAft>
                <a:spcPts val="800"/>
              </a:spcAft>
              <a:buNone/>
              <a:tabLst>
                <a:tab pos="457200" algn="l"/>
              </a:tabLst>
            </a:pPr>
            <a:r>
              <a:rPr lang="en-US" sz="2000" kern="100">
                <a:effectLst/>
                <a:latin typeface="Roboto" panose="02000000000000000000" pitchFamily="2" charset="0"/>
                <a:ea typeface="Roboto" panose="02000000000000000000" pitchFamily="2" charset="0"/>
                <a:cs typeface="Roboto" panose="02000000000000000000" pitchFamily="2" charset="0"/>
              </a:rPr>
              <a:t>You went to school all day and then worked extra hours at your part-time job. After work you need to pick up toppings to make a homemade pizza for dinner. You would like to have fresh green peppers, mushrooms, and fresh jalapeños for toppings, but the closest grocery store with produce is over 10 miles away one-way and you have a tight budget for fuel (and you’re tired from your long day!). There is a convenience store that you drive by on your way home that carries some pre-packaged grocery items like packaged pepperoni, canned pineapple, and bacon. Do you drive </a:t>
            </a:r>
            <a:r>
              <a:rPr lang="en-US" sz="2000" kern="100">
                <a:latin typeface="Roboto" panose="02000000000000000000" pitchFamily="2" charset="0"/>
                <a:ea typeface="Roboto" panose="02000000000000000000" pitchFamily="2" charset="0"/>
                <a:cs typeface="Roboto" panose="02000000000000000000" pitchFamily="2" charset="0"/>
              </a:rPr>
              <a:t>20</a:t>
            </a:r>
            <a:r>
              <a:rPr lang="en-US" sz="2000" kern="100">
                <a:effectLst/>
                <a:latin typeface="Roboto" panose="02000000000000000000" pitchFamily="2" charset="0"/>
                <a:ea typeface="Roboto" panose="02000000000000000000" pitchFamily="2" charset="0"/>
                <a:cs typeface="Roboto" panose="02000000000000000000" pitchFamily="2" charset="0"/>
              </a:rPr>
              <a:t>+ miles round-trip to pick up fresh toppings from the grocery store or swing by the store that’s on your way home and pick up the convenient options? </a:t>
            </a:r>
            <a:endParaRPr lang="en-US" sz="2000" b="0" i="0">
              <a:effectLst/>
              <a:latin typeface="Roboto" panose="02000000000000000000" pitchFamily="2" charset="0"/>
              <a:ea typeface="Roboto" panose="02000000000000000000" pitchFamily="2" charset="0"/>
              <a:cs typeface="Roboto" panose="02000000000000000000" pitchFamily="2" charset="0"/>
            </a:endParaRPr>
          </a:p>
        </p:txBody>
      </p:sp>
      <p:sp>
        <p:nvSpPr>
          <p:cNvPr id="12" name="Rectangle 11">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im Logo">
            <a:extLst>
              <a:ext uri="{FF2B5EF4-FFF2-40B4-BE49-F238E27FC236}">
                <a16:creationId xmlns:a16="http://schemas.microsoft.com/office/drawing/2014/main" id="{0F98FA80-873A-E187-B374-B426EA73E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29422" y="5057220"/>
            <a:ext cx="1343668" cy="1343152"/>
          </a:xfrm>
          <a:prstGeom prst="rect">
            <a:avLst/>
          </a:prstGeom>
        </p:spPr>
      </p:pic>
      <p:sp>
        <p:nvSpPr>
          <p:cNvPr id="7" name="Slide Number Placeholder 6">
            <a:extLst>
              <a:ext uri="{FF2B5EF4-FFF2-40B4-BE49-F238E27FC236}">
                <a16:creationId xmlns:a16="http://schemas.microsoft.com/office/drawing/2014/main" id="{8E0154F4-9BA8-A272-0A99-B31995475954}"/>
              </a:ext>
            </a:extLst>
          </p:cNvPr>
          <p:cNvSpPr>
            <a:spLocks noGrp="1"/>
          </p:cNvSpPr>
          <p:nvPr>
            <p:ph type="sldNum" sz="quarter" idx="12"/>
          </p:nvPr>
        </p:nvSpPr>
        <p:spPr/>
        <p:txBody>
          <a:bodyPr/>
          <a:lstStyle/>
          <a:p>
            <a:fld id="{5A37F5AE-11C7-4918-BA1E-64D8BFF8A51F}" type="slidenum">
              <a:rPr lang="en-US" smtClean="0"/>
              <a:t>3</a:t>
            </a:fld>
            <a:endParaRPr lang="en-US"/>
          </a:p>
        </p:txBody>
      </p:sp>
    </p:spTree>
    <p:extLst>
      <p:ext uri="{BB962C8B-B14F-4D97-AF65-F5344CB8AC3E}">
        <p14:creationId xmlns:p14="http://schemas.microsoft.com/office/powerpoint/2010/main" val="31242298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246B108-1414-0A66-7ADB-FAE002C3592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258F4B0-85C4-B281-D501-4EB35B7E14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D5A513-3169-A4AE-9D24-627C513BC4AF}"/>
              </a:ext>
            </a:extLst>
          </p:cNvPr>
          <p:cNvSpPr>
            <a:spLocks noGrp="1"/>
          </p:cNvSpPr>
          <p:nvPr>
            <p:ph type="title"/>
          </p:nvPr>
        </p:nvSpPr>
        <p:spPr>
          <a:xfrm>
            <a:off x="718161" y="18867"/>
            <a:ext cx="5754896" cy="1667569"/>
          </a:xfrm>
        </p:spPr>
        <p:txBody>
          <a:bodyPr anchor="b">
            <a:normAutofit/>
          </a:bodyPr>
          <a:lstStyle/>
          <a:p>
            <a:r>
              <a:rPr lang="en-US" sz="4000" b="1"/>
              <a:t>Scenario 1b</a:t>
            </a:r>
          </a:p>
        </p:txBody>
      </p:sp>
      <p:pic>
        <p:nvPicPr>
          <p:cNvPr id="5" name="Graphic 4" descr="Sparkler outline">
            <a:extLst>
              <a:ext uri="{FF2B5EF4-FFF2-40B4-BE49-F238E27FC236}">
                <a16:creationId xmlns:a16="http://schemas.microsoft.com/office/drawing/2014/main" id="{25676272-7083-B02A-1E39-663AEE78C75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0931" y="1896533"/>
            <a:ext cx="2416502" cy="2416502"/>
          </a:xfrm>
          <a:prstGeom prst="rect">
            <a:avLst/>
          </a:prstGeom>
        </p:spPr>
      </p:pic>
      <p:sp>
        <p:nvSpPr>
          <p:cNvPr id="3" name="Content Placeholder 2">
            <a:extLst>
              <a:ext uri="{FF2B5EF4-FFF2-40B4-BE49-F238E27FC236}">
                <a16:creationId xmlns:a16="http://schemas.microsoft.com/office/drawing/2014/main" id="{A9092374-D908-63FD-15C5-9907948B453D}"/>
              </a:ext>
            </a:extLst>
          </p:cNvPr>
          <p:cNvSpPr>
            <a:spLocks noGrp="1"/>
          </p:cNvSpPr>
          <p:nvPr>
            <p:ph idx="1"/>
          </p:nvPr>
        </p:nvSpPr>
        <p:spPr>
          <a:xfrm>
            <a:off x="3075338" y="753035"/>
            <a:ext cx="8398501" cy="4715644"/>
          </a:xfrm>
        </p:spPr>
        <p:txBody>
          <a:bodyPr anchor="t">
            <a:normAutofit fontScale="92500" lnSpcReduction="20000"/>
          </a:bodyPr>
          <a:lstStyle/>
          <a:p>
            <a:pPr marL="457200" lvl="1" indent="0" algn="just">
              <a:lnSpc>
                <a:spcPct val="160000"/>
              </a:lnSpc>
              <a:spcBef>
                <a:spcPts val="0"/>
              </a:spcBef>
              <a:spcAft>
                <a:spcPts val="800"/>
              </a:spcAft>
              <a:buNone/>
              <a:tabLst>
                <a:tab pos="457200" algn="l"/>
              </a:tabLst>
            </a:pPr>
            <a:r>
              <a:rPr lang="en-US" sz="2000" kern="100" dirty="0">
                <a:effectLst/>
                <a:latin typeface="Roboto" panose="02000000000000000000" pitchFamily="2" charset="0"/>
                <a:ea typeface="Roboto" panose="02000000000000000000" pitchFamily="2" charset="0"/>
                <a:cs typeface="Roboto" panose="02000000000000000000" pitchFamily="2" charset="0"/>
              </a:rPr>
              <a:t>You went to school all day and then worked extra hours at your part-time job. After work you need to pick up toppings to make a homemade pizza for dinner. </a:t>
            </a:r>
            <a:r>
              <a:rPr lang="en-US" sz="2000" kern="100">
                <a:effectLst/>
                <a:latin typeface="Roboto" panose="02000000000000000000" pitchFamily="2" charset="0"/>
                <a:ea typeface="Roboto" panose="02000000000000000000" pitchFamily="2" charset="0"/>
                <a:cs typeface="Roboto" panose="02000000000000000000" pitchFamily="2" charset="0"/>
              </a:rPr>
              <a:t>You would like to have fresh green peppers, mushrooms, and fresh jalapeños for toppings, but the closest grocery store with produce is over 1 mile away one-way and would require you to either walk or take 2 buses to get there, and you are tired from your long day. </a:t>
            </a:r>
            <a:r>
              <a:rPr lang="en-US" sz="2000" kern="100" dirty="0">
                <a:effectLst/>
                <a:latin typeface="Roboto" panose="02000000000000000000" pitchFamily="2" charset="0"/>
                <a:ea typeface="Roboto" panose="02000000000000000000" pitchFamily="2" charset="0"/>
                <a:cs typeface="Roboto" panose="02000000000000000000" pitchFamily="2" charset="0"/>
              </a:rPr>
              <a:t>There is a convenience store that you pass by on your way home that carries some pre-packaged grocery items like packaged pepperoni, canned pineapple, and bacon. Do you walk or bus the 2+ miles to pick up fresh toppings from the grocery store or swing by the store that’s on your way home and pick up the convenient options? </a:t>
            </a:r>
            <a:endParaRPr lang="en-US" sz="2000" b="0" i="0" dirty="0">
              <a:effectLst/>
              <a:latin typeface="Roboto" panose="02000000000000000000" pitchFamily="2" charset="0"/>
              <a:ea typeface="Roboto" panose="02000000000000000000" pitchFamily="2" charset="0"/>
              <a:cs typeface="Roboto" panose="02000000000000000000" pitchFamily="2" charset="0"/>
            </a:endParaRPr>
          </a:p>
        </p:txBody>
      </p:sp>
      <p:sp>
        <p:nvSpPr>
          <p:cNvPr id="12" name="Rectangle 11">
            <a:extLst>
              <a:ext uri="{FF2B5EF4-FFF2-40B4-BE49-F238E27FC236}">
                <a16:creationId xmlns:a16="http://schemas.microsoft.com/office/drawing/2014/main" id="{3047FB35-1B09-DEAB-7E2E-D7F903F41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B40C44A-DE94-360E-0C20-E16D69744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im Logo">
            <a:extLst>
              <a:ext uri="{FF2B5EF4-FFF2-40B4-BE49-F238E27FC236}">
                <a16:creationId xmlns:a16="http://schemas.microsoft.com/office/drawing/2014/main" id="{A8AEFD40-50CA-9519-6475-5E374C4056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29422" y="5057220"/>
            <a:ext cx="1343668" cy="1343152"/>
          </a:xfrm>
          <a:prstGeom prst="rect">
            <a:avLst/>
          </a:prstGeom>
        </p:spPr>
      </p:pic>
      <p:sp>
        <p:nvSpPr>
          <p:cNvPr id="4" name="Slide Number Placeholder 3">
            <a:extLst>
              <a:ext uri="{FF2B5EF4-FFF2-40B4-BE49-F238E27FC236}">
                <a16:creationId xmlns:a16="http://schemas.microsoft.com/office/drawing/2014/main" id="{912FB930-4A52-2D09-DA3E-ED11E2073897}"/>
              </a:ext>
            </a:extLst>
          </p:cNvPr>
          <p:cNvSpPr>
            <a:spLocks noGrp="1"/>
          </p:cNvSpPr>
          <p:nvPr>
            <p:ph type="sldNum" sz="quarter" idx="12"/>
          </p:nvPr>
        </p:nvSpPr>
        <p:spPr/>
        <p:txBody>
          <a:bodyPr/>
          <a:lstStyle/>
          <a:p>
            <a:fld id="{5A37F5AE-11C7-4918-BA1E-64D8BFF8A51F}" type="slidenum">
              <a:rPr lang="en-US" smtClean="0"/>
              <a:t>4</a:t>
            </a:fld>
            <a:endParaRPr lang="en-US"/>
          </a:p>
        </p:txBody>
      </p:sp>
    </p:spTree>
    <p:extLst>
      <p:ext uri="{BB962C8B-B14F-4D97-AF65-F5344CB8AC3E}">
        <p14:creationId xmlns:p14="http://schemas.microsoft.com/office/powerpoint/2010/main" val="1221759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27EE922-B05D-FB1D-4FC7-3C79428A620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7BFC4D7-A6CB-8DE6-406F-F17B031A1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A4947D-151D-9D71-95B0-300D11B2BAEC}"/>
              </a:ext>
            </a:extLst>
          </p:cNvPr>
          <p:cNvSpPr>
            <a:spLocks noGrp="1"/>
          </p:cNvSpPr>
          <p:nvPr>
            <p:ph type="title"/>
          </p:nvPr>
        </p:nvSpPr>
        <p:spPr>
          <a:xfrm>
            <a:off x="6096000" y="1093694"/>
            <a:ext cx="5907741" cy="3443076"/>
          </a:xfrm>
        </p:spPr>
        <p:txBody>
          <a:bodyPr anchor="b">
            <a:noAutofit/>
          </a:bodyPr>
          <a:lstStyle/>
          <a:p>
            <a:r>
              <a:rPr lang="en-US" sz="3200">
                <a:latin typeface="Aptos" panose="020B0004020202020204" pitchFamily="34" charset="0"/>
                <a:ea typeface="Aptos" panose="020B0004020202020204" pitchFamily="34" charset="0"/>
                <a:cs typeface="Times New Roman" panose="02020603050405020304" pitchFamily="18" charset="0"/>
              </a:rPr>
              <a:t>A </a:t>
            </a:r>
            <a:r>
              <a:rPr lang="en-US" sz="3200" b="1">
                <a:latin typeface="Aptos" panose="020B0004020202020204" pitchFamily="34" charset="0"/>
                <a:ea typeface="Aptos" panose="020B0004020202020204" pitchFamily="34" charset="0"/>
                <a:cs typeface="Times New Roman" panose="02020603050405020304" pitchFamily="18" charset="0"/>
              </a:rPr>
              <a:t>f</a:t>
            </a:r>
            <a:r>
              <a:rPr lang="en-US" sz="3200" b="1">
                <a:effectLst/>
                <a:latin typeface="Aptos" panose="020B0004020202020204" pitchFamily="34" charset="0"/>
                <a:ea typeface="Aptos" panose="020B0004020202020204" pitchFamily="34" charset="0"/>
                <a:cs typeface="Times New Roman" panose="02020603050405020304" pitchFamily="18" charset="0"/>
              </a:rPr>
              <a:t>ood desert </a:t>
            </a:r>
            <a:r>
              <a:rPr lang="en-US" sz="3200">
                <a:effectLst/>
                <a:latin typeface="Aptos" panose="020B0004020202020204" pitchFamily="34" charset="0"/>
                <a:ea typeface="Aptos" panose="020B0004020202020204" pitchFamily="34" charset="0"/>
                <a:cs typeface="Times New Roman" panose="02020603050405020304" pitchFamily="18" charset="0"/>
              </a:rPr>
              <a:t>is “a location lacking fresh fruit, vegetables, and other healthful whole foods, in part due to a lack of grocery stores, farmers' markets, or healthy food providers.”</a:t>
            </a:r>
            <a:br>
              <a:rPr lang="en-US" sz="2800">
                <a:effectLst/>
                <a:latin typeface="Aptos" panose="020B0004020202020204" pitchFamily="34" charset="0"/>
                <a:ea typeface="Aptos" panose="020B0004020202020204" pitchFamily="34" charset="0"/>
                <a:cs typeface="Times New Roman" panose="02020603050405020304" pitchFamily="18" charset="0"/>
              </a:rPr>
            </a:br>
            <a:r>
              <a:rPr lang="en-US" sz="1050">
                <a:effectLst/>
                <a:latin typeface="Aptos" panose="020B0004020202020204" pitchFamily="34" charset="0"/>
                <a:ea typeface="Aptos" panose="020B0004020202020204" pitchFamily="34" charset="0"/>
                <a:cs typeface="Times New Roman" panose="02020603050405020304" pitchFamily="18" charset="0"/>
              </a:rPr>
              <a:t>(IDPH, 2019)</a:t>
            </a:r>
            <a:endParaRPr lang="en-US" sz="4800"/>
          </a:p>
        </p:txBody>
      </p:sp>
      <p:sp>
        <p:nvSpPr>
          <p:cNvPr id="12" name="Rectangle 11">
            <a:extLst>
              <a:ext uri="{FF2B5EF4-FFF2-40B4-BE49-F238E27FC236}">
                <a16:creationId xmlns:a16="http://schemas.microsoft.com/office/drawing/2014/main" id="{2D3C6201-0B63-A31C-8FB4-7D4F7D3300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B568655-F15B-DD1D-76DD-586D796902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im Logo">
            <a:extLst>
              <a:ext uri="{FF2B5EF4-FFF2-40B4-BE49-F238E27FC236}">
                <a16:creationId xmlns:a16="http://schemas.microsoft.com/office/drawing/2014/main" id="{ED428FF7-0404-C887-9796-4779959878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29422" y="5057220"/>
            <a:ext cx="1343668" cy="1343152"/>
          </a:xfrm>
          <a:prstGeom prst="rect">
            <a:avLst/>
          </a:prstGeom>
        </p:spPr>
      </p:pic>
      <p:pic>
        <p:nvPicPr>
          <p:cNvPr id="8" name="Picture 7">
            <a:extLst>
              <a:ext uri="{FF2B5EF4-FFF2-40B4-BE49-F238E27FC236}">
                <a16:creationId xmlns:a16="http://schemas.microsoft.com/office/drawing/2014/main" id="{1FBAF134-B02B-A6AF-81C7-22A1C7CA5AC0}"/>
              </a:ext>
            </a:extLst>
          </p:cNvPr>
          <p:cNvPicPr>
            <a:picLocks noChangeAspect="1"/>
          </p:cNvPicPr>
          <p:nvPr/>
        </p:nvPicPr>
        <p:blipFill>
          <a:blip r:embed="rId3"/>
          <a:stretch>
            <a:fillRect/>
          </a:stretch>
        </p:blipFill>
        <p:spPr>
          <a:xfrm>
            <a:off x="552900" y="483634"/>
            <a:ext cx="5151566" cy="5433531"/>
          </a:xfrm>
          <a:prstGeom prst="rect">
            <a:avLst/>
          </a:prstGeom>
        </p:spPr>
      </p:pic>
      <p:sp>
        <p:nvSpPr>
          <p:cNvPr id="11" name="TextBox 10">
            <a:extLst>
              <a:ext uri="{FF2B5EF4-FFF2-40B4-BE49-F238E27FC236}">
                <a16:creationId xmlns:a16="http://schemas.microsoft.com/office/drawing/2014/main" id="{269B4945-7206-9F9F-1B6B-FF5F7C07D54D}"/>
              </a:ext>
            </a:extLst>
          </p:cNvPr>
          <p:cNvSpPr txBox="1"/>
          <p:nvPr/>
        </p:nvSpPr>
        <p:spPr>
          <a:xfrm>
            <a:off x="552900" y="5974316"/>
            <a:ext cx="6096000" cy="369332"/>
          </a:xfrm>
          <a:prstGeom prst="rect">
            <a:avLst/>
          </a:prstGeom>
          <a:noFill/>
        </p:spPr>
        <p:txBody>
          <a:bodyPr wrap="square">
            <a:spAutoFit/>
          </a:bodyPr>
          <a:lstStyle/>
          <a:p>
            <a:r>
              <a:rPr lang="en-US">
                <a:latin typeface="Aptos" panose="020B0004020202020204" pitchFamily="34" charset="0"/>
                <a:cs typeface="Times New Roman" panose="02020603050405020304" pitchFamily="18" charset="0"/>
              </a:rPr>
              <a:t>IDPH, 2019</a:t>
            </a:r>
            <a:endParaRPr lang="en-US"/>
          </a:p>
        </p:txBody>
      </p:sp>
      <p:sp>
        <p:nvSpPr>
          <p:cNvPr id="15" name="Slide Number Placeholder 14">
            <a:extLst>
              <a:ext uri="{FF2B5EF4-FFF2-40B4-BE49-F238E27FC236}">
                <a16:creationId xmlns:a16="http://schemas.microsoft.com/office/drawing/2014/main" id="{E9D445DB-1993-3FDD-EC36-41B81C77032D}"/>
              </a:ext>
            </a:extLst>
          </p:cNvPr>
          <p:cNvSpPr>
            <a:spLocks noGrp="1"/>
          </p:cNvSpPr>
          <p:nvPr>
            <p:ph type="sldNum" sz="quarter" idx="12"/>
          </p:nvPr>
        </p:nvSpPr>
        <p:spPr/>
        <p:txBody>
          <a:bodyPr/>
          <a:lstStyle/>
          <a:p>
            <a:fld id="{5A37F5AE-11C7-4918-BA1E-64D8BFF8A51F}" type="slidenum">
              <a:rPr lang="en-US" smtClean="0"/>
              <a:t>5</a:t>
            </a:fld>
            <a:endParaRPr lang="en-US"/>
          </a:p>
        </p:txBody>
      </p:sp>
    </p:spTree>
    <p:extLst>
      <p:ext uri="{BB962C8B-B14F-4D97-AF65-F5344CB8AC3E}">
        <p14:creationId xmlns:p14="http://schemas.microsoft.com/office/powerpoint/2010/main" val="2413032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4AAFD5F-C8E4-9E16-B8A0-49F75050A76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CE9AD38-0DF0-97E0-DD47-97686125FB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90FCA0-B92E-36C6-45B9-50D5612072D6}"/>
              </a:ext>
            </a:extLst>
          </p:cNvPr>
          <p:cNvSpPr>
            <a:spLocks noGrp="1"/>
          </p:cNvSpPr>
          <p:nvPr>
            <p:ph type="title"/>
          </p:nvPr>
        </p:nvSpPr>
        <p:spPr>
          <a:xfrm>
            <a:off x="354106" y="342843"/>
            <a:ext cx="8256494" cy="923365"/>
          </a:xfrm>
        </p:spPr>
        <p:txBody>
          <a:bodyPr anchor="b">
            <a:noAutofit/>
          </a:bodyPr>
          <a:lstStyle/>
          <a:p>
            <a:r>
              <a:rPr lang="en-US" sz="4000" b="1"/>
              <a:t>USDA Food Access Research Atlas</a:t>
            </a:r>
            <a:endParaRPr lang="en-US" sz="4800" b="1"/>
          </a:p>
        </p:txBody>
      </p:sp>
      <p:sp>
        <p:nvSpPr>
          <p:cNvPr id="12" name="Rectangle 11">
            <a:extLst>
              <a:ext uri="{FF2B5EF4-FFF2-40B4-BE49-F238E27FC236}">
                <a16:creationId xmlns:a16="http://schemas.microsoft.com/office/drawing/2014/main" id="{4141AE3C-371D-4C00-6712-5B1DB03388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B73007B-F931-840E-FBF9-4317C94363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im Logo">
            <a:extLst>
              <a:ext uri="{FF2B5EF4-FFF2-40B4-BE49-F238E27FC236}">
                <a16:creationId xmlns:a16="http://schemas.microsoft.com/office/drawing/2014/main" id="{5CA71140-8AB0-EAE9-D671-8F4FAB2820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29422" y="5057220"/>
            <a:ext cx="1343668" cy="1343152"/>
          </a:xfrm>
          <a:prstGeom prst="rect">
            <a:avLst/>
          </a:prstGeom>
        </p:spPr>
      </p:pic>
      <p:sp>
        <p:nvSpPr>
          <p:cNvPr id="15" name="Slide Number Placeholder 14">
            <a:extLst>
              <a:ext uri="{FF2B5EF4-FFF2-40B4-BE49-F238E27FC236}">
                <a16:creationId xmlns:a16="http://schemas.microsoft.com/office/drawing/2014/main" id="{D7602153-E0F7-6AB1-2A9F-1F2EC2009CBC}"/>
              </a:ext>
            </a:extLst>
          </p:cNvPr>
          <p:cNvSpPr>
            <a:spLocks noGrp="1"/>
          </p:cNvSpPr>
          <p:nvPr>
            <p:ph type="sldNum" sz="quarter" idx="12"/>
          </p:nvPr>
        </p:nvSpPr>
        <p:spPr/>
        <p:txBody>
          <a:bodyPr/>
          <a:lstStyle/>
          <a:p>
            <a:fld id="{5A37F5AE-11C7-4918-BA1E-64D8BFF8A51F}" type="slidenum">
              <a:rPr lang="en-US" smtClean="0"/>
              <a:t>6</a:t>
            </a:fld>
            <a:endParaRPr lang="en-US"/>
          </a:p>
        </p:txBody>
      </p:sp>
      <p:sp>
        <p:nvSpPr>
          <p:cNvPr id="5" name="Title 1">
            <a:extLst>
              <a:ext uri="{FF2B5EF4-FFF2-40B4-BE49-F238E27FC236}">
                <a16:creationId xmlns:a16="http://schemas.microsoft.com/office/drawing/2014/main" id="{02682CA2-1796-346F-AEE7-1B3F64E5E85B}"/>
              </a:ext>
            </a:extLst>
          </p:cNvPr>
          <p:cNvSpPr txBox="1">
            <a:spLocks/>
          </p:cNvSpPr>
          <p:nvPr/>
        </p:nvSpPr>
        <p:spPr>
          <a:xfrm>
            <a:off x="354106" y="1609051"/>
            <a:ext cx="4796118" cy="301143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Font typeface="Arial" panose="020B0604020202020204" pitchFamily="34" charset="0"/>
              <a:buChar char="•"/>
            </a:pPr>
            <a:r>
              <a:rPr lang="en-US" sz="3200">
                <a:latin typeface="Aptos" panose="020B0004020202020204" pitchFamily="34" charset="0"/>
                <a:ea typeface="Aptos" panose="020B0004020202020204" pitchFamily="34" charset="0"/>
                <a:cs typeface="Times New Roman" panose="02020603050405020304" pitchFamily="18" charset="0"/>
              </a:rPr>
              <a:t>Go to </a:t>
            </a:r>
            <a:r>
              <a:rPr lang="en-US" sz="4000" i="0" u="sng">
                <a:solidFill>
                  <a:srgbClr val="404040"/>
                </a:solidFill>
                <a:effectLst/>
                <a:latin typeface="Aptos" panose="020B0004020202020204" pitchFamily="34" charset="0"/>
                <a:ea typeface="Aptos" panose="020B0004020202020204" pitchFamily="34" charset="0"/>
                <a:cs typeface="Times New Roman" panose="02020603050405020304" pitchFamily="18" charset="0"/>
                <a:hlinkClick r:id="rId3"/>
              </a:rPr>
              <a:t>http://tinyurl.com/atlasusda</a:t>
            </a:r>
            <a:endParaRPr lang="en-US" sz="4000" u="sng">
              <a:solidFill>
                <a:srgbClr val="404040"/>
              </a:solidFill>
              <a:latin typeface="Aptos" panose="020B0004020202020204" pitchFamily="34" charset="0"/>
              <a:ea typeface="Aptos" panose="020B0004020202020204" pitchFamily="34" charset="0"/>
              <a:cs typeface="Times New Roman" panose="02020603050405020304" pitchFamily="18" charset="0"/>
            </a:endParaRPr>
          </a:p>
          <a:p>
            <a:endParaRPr lang="en-US" sz="4000" u="sng">
              <a:solidFill>
                <a:srgbClr val="404040"/>
              </a:solidFill>
              <a:latin typeface="Aptos" panose="020B0004020202020204" pitchFamily="34" charset="0"/>
              <a:ea typeface="Aptos" panose="020B0004020202020204" pitchFamily="34" charset="0"/>
              <a:cs typeface="Times New Roman" panose="02020603050405020304" pitchFamily="18" charset="0"/>
            </a:endParaRPr>
          </a:p>
          <a:p>
            <a:pPr marL="457200" indent="-457200">
              <a:buFont typeface="Arial" panose="020B0604020202020204" pitchFamily="34" charset="0"/>
              <a:buChar char="•"/>
            </a:pPr>
            <a:r>
              <a:rPr lang="en-US" sz="3200">
                <a:latin typeface="Aptos" panose="020B0004020202020204" pitchFamily="34" charset="0"/>
                <a:cs typeface="Times New Roman" panose="02020603050405020304" pitchFamily="18" charset="0"/>
              </a:rPr>
              <a:t>5 minutes to explore the map on own</a:t>
            </a:r>
          </a:p>
        </p:txBody>
      </p:sp>
      <p:pic>
        <p:nvPicPr>
          <p:cNvPr id="9" name="Picture 8" descr="A map of the united states&#10;&#10;Description automatically generated">
            <a:extLst>
              <a:ext uri="{FF2B5EF4-FFF2-40B4-BE49-F238E27FC236}">
                <a16:creationId xmlns:a16="http://schemas.microsoft.com/office/drawing/2014/main" id="{3822C5B6-77B4-A4B4-C655-747FA60142DE}"/>
              </a:ext>
            </a:extLst>
          </p:cNvPr>
          <p:cNvPicPr>
            <a:picLocks noChangeAspect="1"/>
          </p:cNvPicPr>
          <p:nvPr/>
        </p:nvPicPr>
        <p:blipFill rotWithShape="1">
          <a:blip r:embed="rId4">
            <a:extLst>
              <a:ext uri="{28A0092B-C50C-407E-A947-70E740481C1C}">
                <a14:useLocalDpi xmlns:a14="http://schemas.microsoft.com/office/drawing/2010/main" val="0"/>
              </a:ext>
            </a:extLst>
          </a:blip>
          <a:srcRect l="12578" t="19094" r="13672"/>
          <a:stretch/>
        </p:blipFill>
        <p:spPr>
          <a:xfrm>
            <a:off x="5484381" y="1475089"/>
            <a:ext cx="5869419" cy="3450622"/>
          </a:xfrm>
          <a:prstGeom prst="rect">
            <a:avLst/>
          </a:prstGeom>
        </p:spPr>
      </p:pic>
      <p:sp>
        <p:nvSpPr>
          <p:cNvPr id="13" name="Oval 12">
            <a:extLst>
              <a:ext uri="{FF2B5EF4-FFF2-40B4-BE49-F238E27FC236}">
                <a16:creationId xmlns:a16="http://schemas.microsoft.com/office/drawing/2014/main" id="{370C130E-E63A-FA2C-8C12-08B8BEFDEAAD}"/>
              </a:ext>
            </a:extLst>
          </p:cNvPr>
          <p:cNvSpPr/>
          <p:nvPr/>
        </p:nvSpPr>
        <p:spPr>
          <a:xfrm>
            <a:off x="5484381" y="1475089"/>
            <a:ext cx="1557397" cy="757123"/>
          </a:xfrm>
          <a:prstGeom prst="ellipse">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Tree>
    <p:extLst>
      <p:ext uri="{BB962C8B-B14F-4D97-AF65-F5344CB8AC3E}">
        <p14:creationId xmlns:p14="http://schemas.microsoft.com/office/powerpoint/2010/main" val="27465373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EBE29B6-91A1-9128-1C84-7FD08057E77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A0E929B-3B33-5E9F-327C-32EC9B585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013F8E-17C7-6A16-0360-D2AF549A16FD}"/>
              </a:ext>
            </a:extLst>
          </p:cNvPr>
          <p:cNvSpPr>
            <a:spLocks noGrp="1"/>
          </p:cNvSpPr>
          <p:nvPr>
            <p:ph type="title"/>
          </p:nvPr>
        </p:nvSpPr>
        <p:spPr>
          <a:xfrm>
            <a:off x="354106" y="342843"/>
            <a:ext cx="8256494" cy="923365"/>
          </a:xfrm>
        </p:spPr>
        <p:txBody>
          <a:bodyPr anchor="b">
            <a:noAutofit/>
          </a:bodyPr>
          <a:lstStyle/>
          <a:p>
            <a:r>
              <a:rPr lang="en-US" sz="4000" b="1"/>
              <a:t>Paris, IL</a:t>
            </a:r>
            <a:endParaRPr lang="en-US" sz="4800" b="1"/>
          </a:p>
        </p:txBody>
      </p:sp>
      <p:sp>
        <p:nvSpPr>
          <p:cNvPr id="12" name="Rectangle 11">
            <a:extLst>
              <a:ext uri="{FF2B5EF4-FFF2-40B4-BE49-F238E27FC236}">
                <a16:creationId xmlns:a16="http://schemas.microsoft.com/office/drawing/2014/main" id="{7B7BB515-052F-FFEB-B588-ACC1AECC4C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F025128-38BE-D29D-F4EE-950993C1D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im Logo">
            <a:extLst>
              <a:ext uri="{FF2B5EF4-FFF2-40B4-BE49-F238E27FC236}">
                <a16:creationId xmlns:a16="http://schemas.microsoft.com/office/drawing/2014/main" id="{01EE84BA-C3A6-B193-ABCC-8263EAA5FC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29422" y="5057220"/>
            <a:ext cx="1343668" cy="1343152"/>
          </a:xfrm>
          <a:prstGeom prst="rect">
            <a:avLst/>
          </a:prstGeom>
        </p:spPr>
      </p:pic>
      <p:sp>
        <p:nvSpPr>
          <p:cNvPr id="15" name="Slide Number Placeholder 14">
            <a:extLst>
              <a:ext uri="{FF2B5EF4-FFF2-40B4-BE49-F238E27FC236}">
                <a16:creationId xmlns:a16="http://schemas.microsoft.com/office/drawing/2014/main" id="{C48934CA-784B-1675-6554-ABE5E44EB4CE}"/>
              </a:ext>
            </a:extLst>
          </p:cNvPr>
          <p:cNvSpPr>
            <a:spLocks noGrp="1"/>
          </p:cNvSpPr>
          <p:nvPr>
            <p:ph type="sldNum" sz="quarter" idx="12"/>
          </p:nvPr>
        </p:nvSpPr>
        <p:spPr/>
        <p:txBody>
          <a:bodyPr/>
          <a:lstStyle/>
          <a:p>
            <a:fld id="{5A37F5AE-11C7-4918-BA1E-64D8BFF8A51F}" type="slidenum">
              <a:rPr lang="en-US" smtClean="0"/>
              <a:t>7</a:t>
            </a:fld>
            <a:endParaRPr lang="en-US"/>
          </a:p>
        </p:txBody>
      </p:sp>
      <p:pic>
        <p:nvPicPr>
          <p:cNvPr id="4" name="Screen Recording 3">
            <a:hlinkClick r:id="" action="ppaction://media"/>
            <a:extLst>
              <a:ext uri="{FF2B5EF4-FFF2-40B4-BE49-F238E27FC236}">
                <a16:creationId xmlns:a16="http://schemas.microsoft.com/office/drawing/2014/main" id="{F142E43B-8792-B082-0373-82E1BE983FB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32848" y="443131"/>
            <a:ext cx="7287844" cy="4949671"/>
          </a:xfrm>
          <a:prstGeom prst="rect">
            <a:avLst/>
          </a:prstGeom>
          <a:ln>
            <a:noFill/>
          </a:ln>
          <a:effectLst>
            <a:outerShdw blurRad="190500" algn="tl" rotWithShape="0">
              <a:srgbClr val="000000">
                <a:alpha val="70000"/>
              </a:srgbClr>
            </a:outerShdw>
          </a:effectLst>
        </p:spPr>
      </p:pic>
      <p:sp>
        <p:nvSpPr>
          <p:cNvPr id="8" name="TextBox 7">
            <a:extLst>
              <a:ext uri="{FF2B5EF4-FFF2-40B4-BE49-F238E27FC236}">
                <a16:creationId xmlns:a16="http://schemas.microsoft.com/office/drawing/2014/main" id="{E8DAA175-68C4-607B-D264-D80C6AB7D36B}"/>
              </a:ext>
            </a:extLst>
          </p:cNvPr>
          <p:cNvSpPr txBox="1"/>
          <p:nvPr/>
        </p:nvSpPr>
        <p:spPr>
          <a:xfrm>
            <a:off x="2940424" y="5493090"/>
            <a:ext cx="6096000" cy="307777"/>
          </a:xfrm>
          <a:prstGeom prst="rect">
            <a:avLst/>
          </a:prstGeom>
          <a:noFill/>
        </p:spPr>
        <p:txBody>
          <a:bodyPr wrap="square">
            <a:spAutoFit/>
          </a:bodyPr>
          <a:lstStyle/>
          <a:p>
            <a:r>
              <a:rPr lang="en-US" sz="1400">
                <a:latin typeface="Aptos" panose="020B0004020202020204" pitchFamily="34" charset="0"/>
                <a:cs typeface="Times New Roman" panose="02020603050405020304" pitchFamily="18" charset="0"/>
              </a:rPr>
              <a:t>Click video to play. </a:t>
            </a:r>
            <a:endParaRPr lang="en-US" sz="1400"/>
          </a:p>
        </p:txBody>
      </p:sp>
    </p:spTree>
    <p:extLst>
      <p:ext uri="{BB962C8B-B14F-4D97-AF65-F5344CB8AC3E}">
        <p14:creationId xmlns:p14="http://schemas.microsoft.com/office/powerpoint/2010/main" val="3269575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451CB4B-F0BF-FC3A-5DAB-AAA69FB17FA9}"/>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8A52E00-7204-E661-E759-363D9CFC31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DC132E-558E-0E61-004F-9B1CA2DA7DEE}"/>
              </a:ext>
            </a:extLst>
          </p:cNvPr>
          <p:cNvSpPr>
            <a:spLocks noGrp="1"/>
          </p:cNvSpPr>
          <p:nvPr>
            <p:ph type="title"/>
          </p:nvPr>
        </p:nvSpPr>
        <p:spPr>
          <a:xfrm>
            <a:off x="354106" y="342843"/>
            <a:ext cx="8256494" cy="923365"/>
          </a:xfrm>
        </p:spPr>
        <p:txBody>
          <a:bodyPr anchor="b">
            <a:noAutofit/>
          </a:bodyPr>
          <a:lstStyle/>
          <a:p>
            <a:r>
              <a:rPr lang="en-US" sz="4000" b="1"/>
              <a:t>Paris, IL</a:t>
            </a:r>
            <a:endParaRPr lang="en-US" sz="4800" b="1"/>
          </a:p>
        </p:txBody>
      </p:sp>
      <p:sp>
        <p:nvSpPr>
          <p:cNvPr id="12" name="Rectangle 11">
            <a:extLst>
              <a:ext uri="{FF2B5EF4-FFF2-40B4-BE49-F238E27FC236}">
                <a16:creationId xmlns:a16="http://schemas.microsoft.com/office/drawing/2014/main" id="{AD5125CE-D895-2090-D949-4915F4F9AD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CABDB46-09C1-CBFD-213C-DD220FF044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im Logo">
            <a:extLst>
              <a:ext uri="{FF2B5EF4-FFF2-40B4-BE49-F238E27FC236}">
                <a16:creationId xmlns:a16="http://schemas.microsoft.com/office/drawing/2014/main" id="{2A309D3C-E975-5342-69A7-DF4EDD4618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29422" y="5057220"/>
            <a:ext cx="1343668" cy="1343152"/>
          </a:xfrm>
          <a:prstGeom prst="rect">
            <a:avLst/>
          </a:prstGeom>
        </p:spPr>
      </p:pic>
      <p:sp>
        <p:nvSpPr>
          <p:cNvPr id="15" name="Slide Number Placeholder 14">
            <a:extLst>
              <a:ext uri="{FF2B5EF4-FFF2-40B4-BE49-F238E27FC236}">
                <a16:creationId xmlns:a16="http://schemas.microsoft.com/office/drawing/2014/main" id="{56E3A3A8-5DB9-5149-FC95-12F7411400AA}"/>
              </a:ext>
            </a:extLst>
          </p:cNvPr>
          <p:cNvSpPr>
            <a:spLocks noGrp="1"/>
          </p:cNvSpPr>
          <p:nvPr>
            <p:ph type="sldNum" sz="quarter" idx="12"/>
          </p:nvPr>
        </p:nvSpPr>
        <p:spPr/>
        <p:txBody>
          <a:bodyPr/>
          <a:lstStyle/>
          <a:p>
            <a:fld id="{5A37F5AE-11C7-4918-BA1E-64D8BFF8A51F}" type="slidenum">
              <a:rPr lang="en-US" smtClean="0"/>
              <a:t>8</a:t>
            </a:fld>
            <a:endParaRPr lang="en-US"/>
          </a:p>
        </p:txBody>
      </p:sp>
      <p:sp>
        <p:nvSpPr>
          <p:cNvPr id="8" name="TextBox 7">
            <a:extLst>
              <a:ext uri="{FF2B5EF4-FFF2-40B4-BE49-F238E27FC236}">
                <a16:creationId xmlns:a16="http://schemas.microsoft.com/office/drawing/2014/main" id="{01F2B3B7-7E30-C8A1-0A74-6215862F850A}"/>
              </a:ext>
            </a:extLst>
          </p:cNvPr>
          <p:cNvSpPr txBox="1"/>
          <p:nvPr/>
        </p:nvSpPr>
        <p:spPr>
          <a:xfrm>
            <a:off x="5027318" y="4886242"/>
            <a:ext cx="6096000" cy="307777"/>
          </a:xfrm>
          <a:prstGeom prst="rect">
            <a:avLst/>
          </a:prstGeom>
          <a:noFill/>
        </p:spPr>
        <p:txBody>
          <a:bodyPr wrap="square">
            <a:spAutoFit/>
          </a:bodyPr>
          <a:lstStyle/>
          <a:p>
            <a:r>
              <a:rPr lang="en-US" sz="1400">
                <a:latin typeface="Aptos" panose="020B0004020202020204" pitchFamily="34" charset="0"/>
                <a:cs typeface="Times New Roman" panose="02020603050405020304" pitchFamily="18" charset="0"/>
              </a:rPr>
              <a:t>Click video to play. </a:t>
            </a:r>
            <a:endParaRPr lang="en-US" sz="1400"/>
          </a:p>
        </p:txBody>
      </p:sp>
      <p:pic>
        <p:nvPicPr>
          <p:cNvPr id="3" name="Screen Recording 2">
            <a:hlinkClick r:id="" action="ppaction://media"/>
            <a:extLst>
              <a:ext uri="{FF2B5EF4-FFF2-40B4-BE49-F238E27FC236}">
                <a16:creationId xmlns:a16="http://schemas.microsoft.com/office/drawing/2014/main" id="{2CA2303A-2E69-731A-F301-FC56BDAE030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27318" y="1524431"/>
            <a:ext cx="6851876" cy="3206463"/>
          </a:xfrm>
          <a:prstGeom prst="rect">
            <a:avLst/>
          </a:prstGeom>
          <a:ln>
            <a:noFill/>
          </a:ln>
          <a:effectLst>
            <a:outerShdw blurRad="190500" algn="tl" rotWithShape="0">
              <a:srgbClr val="000000">
                <a:alpha val="70000"/>
              </a:srgbClr>
            </a:outerShdw>
          </a:effectLst>
        </p:spPr>
      </p:pic>
      <p:graphicFrame>
        <p:nvGraphicFramePr>
          <p:cNvPr id="7" name="Table 6">
            <a:extLst>
              <a:ext uri="{FF2B5EF4-FFF2-40B4-BE49-F238E27FC236}">
                <a16:creationId xmlns:a16="http://schemas.microsoft.com/office/drawing/2014/main" id="{686F7151-AC16-E5E2-C82E-444D9AE9E6C6}"/>
              </a:ext>
            </a:extLst>
          </p:cNvPr>
          <p:cNvGraphicFramePr>
            <a:graphicFrameLocks noGrp="1"/>
          </p:cNvGraphicFramePr>
          <p:nvPr>
            <p:extLst>
              <p:ext uri="{D42A27DB-BD31-4B8C-83A1-F6EECF244321}">
                <p14:modId xmlns:p14="http://schemas.microsoft.com/office/powerpoint/2010/main" val="780648729"/>
              </p:ext>
            </p:extLst>
          </p:nvPr>
        </p:nvGraphicFramePr>
        <p:xfrm>
          <a:off x="355599" y="1382313"/>
          <a:ext cx="4126754" cy="3532283"/>
        </p:xfrm>
        <a:graphic>
          <a:graphicData uri="http://schemas.openxmlformats.org/drawingml/2006/table">
            <a:tbl>
              <a:tblPr>
                <a:tableStyleId>{2D5ABB26-0587-4C30-8999-92F81FD0307C}</a:tableStyleId>
              </a:tblPr>
              <a:tblGrid>
                <a:gridCol w="1263670">
                  <a:extLst>
                    <a:ext uri="{9D8B030D-6E8A-4147-A177-3AD203B41FA5}">
                      <a16:colId xmlns:a16="http://schemas.microsoft.com/office/drawing/2014/main" val="2123016104"/>
                    </a:ext>
                  </a:extLst>
                </a:gridCol>
                <a:gridCol w="1356198">
                  <a:extLst>
                    <a:ext uri="{9D8B030D-6E8A-4147-A177-3AD203B41FA5}">
                      <a16:colId xmlns:a16="http://schemas.microsoft.com/office/drawing/2014/main" val="866002360"/>
                    </a:ext>
                  </a:extLst>
                </a:gridCol>
                <a:gridCol w="1506886">
                  <a:extLst>
                    <a:ext uri="{9D8B030D-6E8A-4147-A177-3AD203B41FA5}">
                      <a16:colId xmlns:a16="http://schemas.microsoft.com/office/drawing/2014/main" val="1687932884"/>
                    </a:ext>
                  </a:extLst>
                </a:gridCol>
              </a:tblGrid>
              <a:tr h="362363">
                <a:tc>
                  <a:txBody>
                    <a:bodyPr/>
                    <a:lstStyle/>
                    <a:p>
                      <a:endParaRPr lang="en-US"/>
                    </a:p>
                  </a:txBody>
                  <a:tcPr/>
                </a:tc>
                <a:tc>
                  <a:txBody>
                    <a:bodyPr/>
                    <a:lstStyle/>
                    <a:p>
                      <a:pPr algn="r"/>
                      <a:r>
                        <a:rPr lang="en-US" sz="1600" b="1"/>
                        <a:t>Paris, IL</a:t>
                      </a:r>
                    </a:p>
                  </a:txBody>
                  <a:tcPr>
                    <a:solidFill>
                      <a:schemeClr val="accent1">
                        <a:lumMod val="20000"/>
                        <a:lumOff val="80000"/>
                      </a:schemeClr>
                    </a:solidFill>
                  </a:tcPr>
                </a:tc>
                <a:tc>
                  <a:txBody>
                    <a:bodyPr/>
                    <a:lstStyle/>
                    <a:p>
                      <a:pPr algn="r"/>
                      <a:r>
                        <a:rPr lang="en-US" sz="1600" b="1"/>
                        <a:t>State of IL </a:t>
                      </a:r>
                    </a:p>
                  </a:txBody>
                  <a:tcPr/>
                </a:tc>
                <a:extLst>
                  <a:ext uri="{0D108BD9-81ED-4DB2-BD59-A6C34878D82A}">
                    <a16:rowId xmlns:a16="http://schemas.microsoft.com/office/drawing/2014/main" val="3945466639"/>
                  </a:ext>
                </a:extLst>
              </a:tr>
              <a:tr h="362363">
                <a:tc>
                  <a:txBody>
                    <a:bodyPr/>
                    <a:lstStyle/>
                    <a:p>
                      <a:r>
                        <a:rPr lang="en-US" sz="1600" b="1"/>
                        <a:t>Population: </a:t>
                      </a:r>
                    </a:p>
                  </a:txBody>
                  <a:tcPr/>
                </a:tc>
                <a:tc>
                  <a:txBody>
                    <a:bodyPr/>
                    <a:lstStyle/>
                    <a:p>
                      <a:pPr algn="r"/>
                      <a:r>
                        <a:rPr lang="en-US" sz="1600" b="1"/>
                        <a:t>8,291</a:t>
                      </a:r>
                    </a:p>
                  </a:txBody>
                  <a:tcPr anchor="ctr">
                    <a:solidFill>
                      <a:schemeClr val="accent1">
                        <a:lumMod val="20000"/>
                        <a:lumOff val="80000"/>
                      </a:schemeClr>
                    </a:solidFill>
                  </a:tcPr>
                </a:tc>
                <a:tc>
                  <a:txBody>
                    <a:bodyPr/>
                    <a:lstStyle/>
                    <a:p>
                      <a:pPr algn="r"/>
                      <a:r>
                        <a:rPr lang="en-US" sz="1600"/>
                        <a:t>12,812,508</a:t>
                      </a:r>
                    </a:p>
                  </a:txBody>
                  <a:tcPr anchor="ctr"/>
                </a:tc>
                <a:extLst>
                  <a:ext uri="{0D108BD9-81ED-4DB2-BD59-A6C34878D82A}">
                    <a16:rowId xmlns:a16="http://schemas.microsoft.com/office/drawing/2014/main" val="4143947411"/>
                  </a:ext>
                </a:extLst>
              </a:tr>
              <a:tr h="362363">
                <a:tc>
                  <a:txBody>
                    <a:bodyPr/>
                    <a:lstStyle/>
                    <a:p>
                      <a:r>
                        <a:rPr lang="en-US" sz="1600" b="1"/>
                        <a:t>Median Age:</a:t>
                      </a:r>
                    </a:p>
                  </a:txBody>
                  <a:tcPr/>
                </a:tc>
                <a:tc>
                  <a:txBody>
                    <a:bodyPr/>
                    <a:lstStyle/>
                    <a:p>
                      <a:pPr algn="r"/>
                      <a:r>
                        <a:rPr lang="en-US" sz="1600" b="1"/>
                        <a:t>41.8</a:t>
                      </a:r>
                    </a:p>
                  </a:txBody>
                  <a:tcPr anchor="ctr">
                    <a:solidFill>
                      <a:schemeClr val="accent1">
                        <a:lumMod val="20000"/>
                        <a:lumOff val="80000"/>
                      </a:schemeClr>
                    </a:solidFill>
                  </a:tcPr>
                </a:tc>
                <a:tc>
                  <a:txBody>
                    <a:bodyPr/>
                    <a:lstStyle/>
                    <a:p>
                      <a:pPr algn="r"/>
                      <a:r>
                        <a:rPr lang="en-US" sz="1600"/>
                        <a:t>39.1</a:t>
                      </a:r>
                    </a:p>
                  </a:txBody>
                  <a:tcPr anchor="ctr"/>
                </a:tc>
                <a:extLst>
                  <a:ext uri="{0D108BD9-81ED-4DB2-BD59-A6C34878D82A}">
                    <a16:rowId xmlns:a16="http://schemas.microsoft.com/office/drawing/2014/main" val="294835072"/>
                  </a:ext>
                </a:extLst>
              </a:tr>
              <a:tr h="804149">
                <a:tc>
                  <a:txBody>
                    <a:bodyPr/>
                    <a:lstStyle/>
                    <a:p>
                      <a:r>
                        <a:rPr lang="en-US" sz="1600" b="1"/>
                        <a:t>Median Household Income:</a:t>
                      </a:r>
                    </a:p>
                  </a:txBody>
                  <a:tcPr/>
                </a:tc>
                <a:tc>
                  <a:txBody>
                    <a:bodyPr/>
                    <a:lstStyle/>
                    <a:p>
                      <a:pPr algn="r"/>
                      <a:r>
                        <a:rPr lang="en-US" sz="1600" b="1"/>
                        <a:t>$50,800</a:t>
                      </a:r>
                    </a:p>
                  </a:txBody>
                  <a:tcPr anchor="ctr">
                    <a:solidFill>
                      <a:schemeClr val="accent1">
                        <a:lumMod val="20000"/>
                        <a:lumOff val="80000"/>
                      </a:schemeClr>
                    </a:solidFill>
                  </a:tcPr>
                </a:tc>
                <a:tc>
                  <a:txBody>
                    <a:bodyPr/>
                    <a:lstStyle/>
                    <a:p>
                      <a:pPr algn="r"/>
                      <a:r>
                        <a:rPr lang="en-US" sz="1600"/>
                        <a:t>$76,708</a:t>
                      </a:r>
                    </a:p>
                  </a:txBody>
                  <a:tcPr anchor="ctr"/>
                </a:tc>
                <a:extLst>
                  <a:ext uri="{0D108BD9-81ED-4DB2-BD59-A6C34878D82A}">
                    <a16:rowId xmlns:a16="http://schemas.microsoft.com/office/drawing/2014/main" val="1589140815"/>
                  </a:ext>
                </a:extLst>
              </a:tr>
              <a:tr h="1161548">
                <a:tc>
                  <a:txBody>
                    <a:bodyPr/>
                    <a:lstStyle/>
                    <a:p>
                      <a:r>
                        <a:rPr lang="en-US" sz="1600" b="1"/>
                        <a:t>Industry: </a:t>
                      </a:r>
                      <a:r>
                        <a:rPr lang="en-US" sz="1400" b="0" i="0" kern="1200">
                          <a:solidFill>
                            <a:schemeClr val="tx1"/>
                          </a:solidFill>
                          <a:effectLst/>
                          <a:latin typeface="+mn-lt"/>
                          <a:ea typeface="+mn-ea"/>
                          <a:cs typeface="+mn-cs"/>
                        </a:rPr>
                        <a:t>Agriculture, forestry, fishing and hunting, and mining</a:t>
                      </a:r>
                      <a:endParaRPr lang="en-US" sz="1600" b="1"/>
                    </a:p>
                  </a:txBody>
                  <a:tcPr/>
                </a:tc>
                <a:tc>
                  <a:txBody>
                    <a:bodyPr/>
                    <a:lstStyle/>
                    <a:p>
                      <a:pPr algn="r"/>
                      <a:r>
                        <a:rPr lang="en-US" sz="1600" b="1"/>
                        <a:t>0.2%</a:t>
                      </a:r>
                    </a:p>
                  </a:txBody>
                  <a:tcPr anchor="ctr">
                    <a:solidFill>
                      <a:schemeClr val="accent1">
                        <a:lumMod val="20000"/>
                        <a:lumOff val="80000"/>
                      </a:schemeClr>
                    </a:solidFill>
                  </a:tcPr>
                </a:tc>
                <a:tc>
                  <a:txBody>
                    <a:bodyPr/>
                    <a:lstStyle/>
                    <a:p>
                      <a:pPr marL="0" algn="r" defTabSz="914400" rtl="0" eaLnBrk="1" latinLnBrk="0" hangingPunct="1"/>
                      <a:r>
                        <a:rPr lang="en-US" sz="1600" b="1" kern="1200">
                          <a:solidFill>
                            <a:schemeClr val="tx1"/>
                          </a:solidFill>
                          <a:latin typeface="+mn-lt"/>
                          <a:ea typeface="+mn-ea"/>
                          <a:cs typeface="+mn-cs"/>
                        </a:rPr>
                        <a:t>1.1%</a:t>
                      </a:r>
                    </a:p>
                  </a:txBody>
                  <a:tcPr anchor="ctr"/>
                </a:tc>
                <a:extLst>
                  <a:ext uri="{0D108BD9-81ED-4DB2-BD59-A6C34878D82A}">
                    <a16:rowId xmlns:a16="http://schemas.microsoft.com/office/drawing/2014/main" val="3467523571"/>
                  </a:ext>
                </a:extLst>
              </a:tr>
            </a:tbl>
          </a:graphicData>
        </a:graphic>
      </p:graphicFrame>
    </p:spTree>
    <p:extLst>
      <p:ext uri="{BB962C8B-B14F-4D97-AF65-F5344CB8AC3E}">
        <p14:creationId xmlns:p14="http://schemas.microsoft.com/office/powerpoint/2010/main" val="280670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873B68A-F119-D728-9E03-AF34E35E7E0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92BFBDF-3591-C241-648B-B68E4C14F9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41270C-5E04-F73F-7CA3-9D339E038E98}"/>
              </a:ext>
            </a:extLst>
          </p:cNvPr>
          <p:cNvSpPr>
            <a:spLocks noGrp="1"/>
          </p:cNvSpPr>
          <p:nvPr>
            <p:ph type="title"/>
          </p:nvPr>
        </p:nvSpPr>
        <p:spPr>
          <a:xfrm>
            <a:off x="354106" y="342843"/>
            <a:ext cx="8256494" cy="923365"/>
          </a:xfrm>
        </p:spPr>
        <p:txBody>
          <a:bodyPr anchor="b">
            <a:noAutofit/>
          </a:bodyPr>
          <a:lstStyle/>
          <a:p>
            <a:r>
              <a:rPr lang="en-US" sz="4000" b="1"/>
              <a:t>Small Lots: Big Impacts #1</a:t>
            </a:r>
            <a:endParaRPr lang="en-US" sz="4800" b="1"/>
          </a:p>
        </p:txBody>
      </p:sp>
      <p:sp>
        <p:nvSpPr>
          <p:cNvPr id="12" name="Rectangle 11">
            <a:extLst>
              <a:ext uri="{FF2B5EF4-FFF2-40B4-BE49-F238E27FC236}">
                <a16:creationId xmlns:a16="http://schemas.microsoft.com/office/drawing/2014/main" id="{D26387A5-2017-3343-B35B-28F9ADD9B3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8B6FECE-D13E-A26C-9882-E56862242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im Logo">
            <a:extLst>
              <a:ext uri="{FF2B5EF4-FFF2-40B4-BE49-F238E27FC236}">
                <a16:creationId xmlns:a16="http://schemas.microsoft.com/office/drawing/2014/main" id="{19A20971-9990-8D48-620C-6094EEC373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29422" y="5057220"/>
            <a:ext cx="1343668" cy="1343152"/>
          </a:xfrm>
          <a:prstGeom prst="rect">
            <a:avLst/>
          </a:prstGeom>
        </p:spPr>
      </p:pic>
      <p:sp>
        <p:nvSpPr>
          <p:cNvPr id="15" name="Slide Number Placeholder 14">
            <a:extLst>
              <a:ext uri="{FF2B5EF4-FFF2-40B4-BE49-F238E27FC236}">
                <a16:creationId xmlns:a16="http://schemas.microsoft.com/office/drawing/2014/main" id="{2CC5AC0E-640D-2D5A-8A14-4B90CB420566}"/>
              </a:ext>
            </a:extLst>
          </p:cNvPr>
          <p:cNvSpPr>
            <a:spLocks noGrp="1"/>
          </p:cNvSpPr>
          <p:nvPr>
            <p:ph type="sldNum" sz="quarter" idx="12"/>
          </p:nvPr>
        </p:nvSpPr>
        <p:spPr/>
        <p:txBody>
          <a:bodyPr/>
          <a:lstStyle/>
          <a:p>
            <a:fld id="{5A37F5AE-11C7-4918-BA1E-64D8BFF8A51F}" type="slidenum">
              <a:rPr lang="en-US" smtClean="0"/>
              <a:t>9</a:t>
            </a:fld>
            <a:endParaRPr lang="en-US"/>
          </a:p>
        </p:txBody>
      </p:sp>
      <p:sp>
        <p:nvSpPr>
          <p:cNvPr id="5" name="Title 1">
            <a:extLst>
              <a:ext uri="{FF2B5EF4-FFF2-40B4-BE49-F238E27FC236}">
                <a16:creationId xmlns:a16="http://schemas.microsoft.com/office/drawing/2014/main" id="{435CF80C-98A3-2787-AB08-D21FA755B36B}"/>
              </a:ext>
            </a:extLst>
          </p:cNvPr>
          <p:cNvSpPr txBox="1">
            <a:spLocks/>
          </p:cNvSpPr>
          <p:nvPr/>
        </p:nvSpPr>
        <p:spPr>
          <a:xfrm>
            <a:off x="354106" y="1266208"/>
            <a:ext cx="11201401" cy="301143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3200">
                <a:latin typeface="Aptos" panose="020B0004020202020204" pitchFamily="34" charset="0"/>
                <a:cs typeface="Times New Roman" panose="02020603050405020304" pitchFamily="18" charset="0"/>
              </a:rPr>
              <a:t>Now it’s your turn!</a:t>
            </a:r>
          </a:p>
          <a:p>
            <a:pPr marL="514350" indent="-514350">
              <a:lnSpc>
                <a:spcPct val="150000"/>
              </a:lnSpc>
              <a:buAutoNum type="arabicPeriod"/>
            </a:pPr>
            <a:r>
              <a:rPr lang="en-US" sz="3200">
                <a:latin typeface="Aptos" panose="020B0004020202020204" pitchFamily="34" charset="0"/>
                <a:cs typeface="Times New Roman" panose="02020603050405020304" pitchFamily="18" charset="0"/>
              </a:rPr>
              <a:t>Draw a community at random.</a:t>
            </a:r>
          </a:p>
          <a:p>
            <a:pPr marL="514350" indent="-514350">
              <a:lnSpc>
                <a:spcPct val="150000"/>
              </a:lnSpc>
              <a:buAutoNum type="arabicPeriod"/>
            </a:pPr>
            <a:r>
              <a:rPr lang="en-US" sz="3200">
                <a:latin typeface="Aptos" panose="020B0004020202020204" pitchFamily="34" charset="0"/>
                <a:cs typeface="Times New Roman" panose="02020603050405020304" pitchFamily="18" charset="0"/>
              </a:rPr>
              <a:t>Go to data.census.gov.</a:t>
            </a:r>
          </a:p>
          <a:p>
            <a:pPr marL="514350" indent="-514350">
              <a:lnSpc>
                <a:spcPct val="150000"/>
              </a:lnSpc>
              <a:buAutoNum type="arabicPeriod"/>
            </a:pPr>
            <a:r>
              <a:rPr lang="en-US" sz="3200">
                <a:latin typeface="Aptos" panose="020B0004020202020204" pitchFamily="34" charset="0"/>
                <a:cs typeface="Times New Roman" panose="02020603050405020304" pitchFamily="18" charset="0"/>
              </a:rPr>
              <a:t>Search for your community &amp; select “Profile” </a:t>
            </a:r>
          </a:p>
          <a:p>
            <a:pPr marL="514350" indent="-514350">
              <a:lnSpc>
                <a:spcPct val="150000"/>
              </a:lnSpc>
              <a:buAutoNum type="arabicPeriod"/>
            </a:pPr>
            <a:r>
              <a:rPr lang="en-US" sz="3200">
                <a:latin typeface="Aptos" panose="020B0004020202020204" pitchFamily="34" charset="0"/>
                <a:cs typeface="Times New Roman" panose="02020603050405020304" pitchFamily="18" charset="0"/>
              </a:rPr>
              <a:t>Use the information under “Profile” to answer the questions on page #1 of the Small Lots: Big Impacts worksheet. </a:t>
            </a:r>
          </a:p>
        </p:txBody>
      </p:sp>
    </p:spTree>
    <p:extLst>
      <p:ext uri="{BB962C8B-B14F-4D97-AF65-F5344CB8AC3E}">
        <p14:creationId xmlns:p14="http://schemas.microsoft.com/office/powerpoint/2010/main" val="24697412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74f452f2-48ef-45a8-b563-67dd91cd5f5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21A257763A9F447AF083C5F7B31ABCE" ma:contentTypeVersion="8" ma:contentTypeDescription="Create a new document." ma:contentTypeScope="" ma:versionID="3e4955f0ce891f835afc717736d92d5a">
  <xsd:schema xmlns:xsd="http://www.w3.org/2001/XMLSchema" xmlns:xs="http://www.w3.org/2001/XMLSchema" xmlns:p="http://schemas.microsoft.com/office/2006/metadata/properties" xmlns:ns3="74f452f2-48ef-45a8-b563-67dd91cd5f51" xmlns:ns4="526bcd91-9abb-4599-bb9d-3709b03eb25e" targetNamespace="http://schemas.microsoft.com/office/2006/metadata/properties" ma:root="true" ma:fieldsID="23d476a7dbfa152be2bf301fc3d968e9" ns3:_="" ns4:_="">
    <xsd:import namespace="74f452f2-48ef-45a8-b563-67dd91cd5f51"/>
    <xsd:import namespace="526bcd91-9abb-4599-bb9d-3709b03eb25e"/>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f452f2-48ef-45a8-b563-67dd91cd5f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26bcd91-9abb-4599-bb9d-3709b03eb25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2A445A4-498A-43C4-A624-B6864F09E48F}">
  <ds:schemaRefs>
    <ds:schemaRef ds:uri="http://schemas.microsoft.com/office/infopath/2007/PartnerControls"/>
    <ds:schemaRef ds:uri="http://purl.org/dc/terms/"/>
    <ds:schemaRef ds:uri="http://purl.org/dc/dcmitype/"/>
    <ds:schemaRef ds:uri="http://schemas.microsoft.com/office/2006/documentManagement/types"/>
    <ds:schemaRef ds:uri="http://purl.org/dc/elements/1.1/"/>
    <ds:schemaRef ds:uri="526bcd91-9abb-4599-bb9d-3709b03eb25e"/>
    <ds:schemaRef ds:uri="74f452f2-48ef-45a8-b563-67dd91cd5f51"/>
    <ds:schemaRef ds:uri="http://www.w3.org/XML/1998/namespace"/>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346669CF-4613-4E5A-9A9C-D487B581D3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4f452f2-48ef-45a8-b563-67dd91cd5f51"/>
    <ds:schemaRef ds:uri="526bcd91-9abb-4599-bb9d-3709b03eb25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41551DD-34D3-49A8-8940-00C895B7515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915</Words>
  <Application>Microsoft Office PowerPoint</Application>
  <PresentationFormat>Widescreen</PresentationFormat>
  <Paragraphs>84</Paragraphs>
  <Slides>16</Slides>
  <Notes>0</Notes>
  <HiddenSlides>1</HiddenSlides>
  <MMClips>3</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Community Based Agriculture:  Small Lots, Big Impact</vt:lpstr>
      <vt:lpstr>Lesson Plan and Supplemental Materials</vt:lpstr>
      <vt:lpstr>Scenario 1a</vt:lpstr>
      <vt:lpstr>Scenario 1b</vt:lpstr>
      <vt:lpstr>A food desert is “a location lacking fresh fruit, vegetables, and other healthful whole foods, in part due to a lack of grocery stores, farmers' markets, or healthy food providers.” (IDPH, 2019)</vt:lpstr>
      <vt:lpstr>USDA Food Access Research Atlas</vt:lpstr>
      <vt:lpstr>Paris, IL</vt:lpstr>
      <vt:lpstr>Paris, IL</vt:lpstr>
      <vt:lpstr>Small Lots: Big Impacts #1</vt:lpstr>
      <vt:lpstr>Small Lots: Big Impacts #2</vt:lpstr>
      <vt:lpstr>Small Lots: Big Impacts #2</vt:lpstr>
      <vt:lpstr>Small Lots: Big Impacts #3</vt:lpstr>
      <vt:lpstr>Small Lots: Big Impacts #3</vt:lpstr>
      <vt:lpstr>Small Lots: Big Impacts #3</vt:lpstr>
      <vt:lpstr>Small Lots: Big Impacts #3</vt:lpstr>
      <vt:lpstr>Reflect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Based Agriculture:  Small Lots, Big Impact</dc:title>
  <dc:creator>Miller, Whitney C.</dc:creator>
  <cp:lastModifiedBy>Miller, Whitney C.</cp:lastModifiedBy>
  <cp:revision>5</cp:revision>
  <dcterms:created xsi:type="dcterms:W3CDTF">2024-02-20T17:08:00Z</dcterms:created>
  <dcterms:modified xsi:type="dcterms:W3CDTF">2024-02-24T02:14:54Z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0x010100821A257763A9F447AF083C5F7B31ABCE</vt:lpwstr>
  </property>
</Properties>
</file>